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660" r:id="rId2"/>
    <p:sldMasterId id="2147483648" r:id="rId3"/>
    <p:sldMasterId id="2147483816" r:id="rId4"/>
  </p:sldMasterIdLst>
  <p:notesMasterIdLst>
    <p:notesMasterId r:id="rId13"/>
  </p:notesMasterIdLst>
  <p:sldIdLst>
    <p:sldId id="258" r:id="rId5"/>
    <p:sldId id="256" r:id="rId6"/>
    <p:sldId id="319" r:id="rId7"/>
    <p:sldId id="262" r:id="rId8"/>
    <p:sldId id="320" r:id="rId9"/>
    <p:sldId id="325" r:id="rId10"/>
    <p:sldId id="346" r:id="rId11"/>
    <p:sldId id="5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5E384-5219-4A74-B81E-60F6ED82FD31}" v="355" dt="2020-07-19T05:17:23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Ư TRẦN NGUYỄN HUẾ" userId="279a9184-0445-4e5a-9eac-c8be90b2208d" providerId="ADAL" clId="{3585E384-5219-4A74-B81E-60F6ED82FD31}"/>
    <pc:docChg chg="undo redo custSel addSld modSld sldOrd addMainMaster modMainMaster">
      <pc:chgData name="NHƯ TRẦN NGUYỄN HUẾ" userId="279a9184-0445-4e5a-9eac-c8be90b2208d" providerId="ADAL" clId="{3585E384-5219-4A74-B81E-60F6ED82FD31}" dt="2020-07-19T05:17:23.413" v="3598" actId="20577"/>
      <pc:docMkLst>
        <pc:docMk/>
      </pc:docMkLst>
      <pc:sldChg chg="addSp delSp modSp mod ord modAnim">
        <pc:chgData name="NHƯ TRẦN NGUYỄN HUẾ" userId="279a9184-0445-4e5a-9eac-c8be90b2208d" providerId="ADAL" clId="{3585E384-5219-4A74-B81E-60F6ED82FD31}" dt="2020-07-18T12:01:02.682" v="60" actId="21"/>
        <pc:sldMkLst>
          <pc:docMk/>
          <pc:sldMk cId="1624659227" sldId="256"/>
        </pc:sldMkLst>
        <pc:spChg chg="del">
          <ac:chgData name="NHƯ TRẦN NGUYỄN HUẾ" userId="279a9184-0445-4e5a-9eac-c8be90b2208d" providerId="ADAL" clId="{3585E384-5219-4A74-B81E-60F6ED82FD31}" dt="2020-07-18T11:25:19.652" v="0" actId="478"/>
          <ac:spMkLst>
            <pc:docMk/>
            <pc:sldMk cId="1624659227" sldId="256"/>
            <ac:spMk id="2" creationId="{EC412B6D-E6CC-466C-9B60-236050A48672}"/>
          </ac:spMkLst>
        </pc:spChg>
        <pc:spChg chg="del">
          <ac:chgData name="NHƯ TRẦN NGUYỄN HUẾ" userId="279a9184-0445-4e5a-9eac-c8be90b2208d" providerId="ADAL" clId="{3585E384-5219-4A74-B81E-60F6ED82FD31}" dt="2020-07-18T11:25:22.274" v="1" actId="478"/>
          <ac:spMkLst>
            <pc:docMk/>
            <pc:sldMk cId="1624659227" sldId="256"/>
            <ac:spMk id="3" creationId="{7428A63F-1F83-4346-B900-45DB1E022B0D}"/>
          </ac:spMkLst>
        </pc:spChg>
        <pc:spChg chg="mod">
          <ac:chgData name="NHƯ TRẦN NGUYỄN HUẾ" userId="279a9184-0445-4e5a-9eac-c8be90b2208d" providerId="ADAL" clId="{3585E384-5219-4A74-B81E-60F6ED82FD31}" dt="2020-07-18T12:00:51.893" v="58"/>
          <ac:spMkLst>
            <pc:docMk/>
            <pc:sldMk cId="1624659227" sldId="256"/>
            <ac:spMk id="9" creationId="{94CCE792-06BE-49A2-B4CD-5805702D5129}"/>
          </ac:spMkLst>
        </pc:spChg>
        <pc:spChg chg="mod">
          <ac:chgData name="NHƯ TRẦN NGUYỄN HUẾ" userId="279a9184-0445-4e5a-9eac-c8be90b2208d" providerId="ADAL" clId="{3585E384-5219-4A74-B81E-60F6ED82FD31}" dt="2020-07-18T12:00:51.893" v="58"/>
          <ac:spMkLst>
            <pc:docMk/>
            <pc:sldMk cId="1624659227" sldId="256"/>
            <ac:spMk id="10" creationId="{E43C9436-A996-4917-A246-A7A5D8862196}"/>
          </ac:spMkLst>
        </pc:spChg>
        <pc:spChg chg="mod">
          <ac:chgData name="NHƯ TRẦN NGUYỄN HUẾ" userId="279a9184-0445-4e5a-9eac-c8be90b2208d" providerId="ADAL" clId="{3585E384-5219-4A74-B81E-60F6ED82FD31}" dt="2020-07-18T12:00:51.893" v="58"/>
          <ac:spMkLst>
            <pc:docMk/>
            <pc:sldMk cId="1624659227" sldId="256"/>
            <ac:spMk id="12" creationId="{008B411D-D857-42F2-9732-8F07F8D56539}"/>
          </ac:spMkLst>
        </pc:spChg>
        <pc:spChg chg="mod">
          <ac:chgData name="NHƯ TRẦN NGUYỄN HUẾ" userId="279a9184-0445-4e5a-9eac-c8be90b2208d" providerId="ADAL" clId="{3585E384-5219-4A74-B81E-60F6ED82FD31}" dt="2020-07-18T12:00:51.893" v="58"/>
          <ac:spMkLst>
            <pc:docMk/>
            <pc:sldMk cId="1624659227" sldId="256"/>
            <ac:spMk id="13" creationId="{71841924-9293-4CF9-9C28-D1785ACF3BC6}"/>
          </ac:spMkLst>
        </pc:spChg>
        <pc:grpChg chg="add del mod">
          <ac:chgData name="NHƯ TRẦN NGUYỄN HUẾ" userId="279a9184-0445-4e5a-9eac-c8be90b2208d" providerId="ADAL" clId="{3585E384-5219-4A74-B81E-60F6ED82FD31}" dt="2020-07-18T12:00:54.114" v="59"/>
          <ac:grpSpMkLst>
            <pc:docMk/>
            <pc:sldMk cId="1624659227" sldId="256"/>
            <ac:grpSpMk id="8" creationId="{21EEDECE-9BD7-4687-8798-645A2FE571CD}"/>
          </ac:grpSpMkLst>
        </pc:grpChg>
        <pc:grpChg chg="mod">
          <ac:chgData name="NHƯ TRẦN NGUYỄN HUẾ" userId="279a9184-0445-4e5a-9eac-c8be90b2208d" providerId="ADAL" clId="{3585E384-5219-4A74-B81E-60F6ED82FD31}" dt="2020-07-18T12:00:51.893" v="58"/>
          <ac:grpSpMkLst>
            <pc:docMk/>
            <pc:sldMk cId="1624659227" sldId="256"/>
            <ac:grpSpMk id="11" creationId="{537D40CF-3436-41F5-B4FC-7F225326DBFC}"/>
          </ac:grpSpMkLst>
        </pc:grpChg>
        <pc:grpChg chg="del">
          <ac:chgData name="NHƯ TRẦN NGUYỄN HUẾ" userId="279a9184-0445-4e5a-9eac-c8be90b2208d" providerId="ADAL" clId="{3585E384-5219-4A74-B81E-60F6ED82FD31}" dt="2020-07-18T12:01:02.682" v="60" actId="21"/>
          <ac:grpSpMkLst>
            <pc:docMk/>
            <pc:sldMk cId="1624659227" sldId="256"/>
            <ac:grpSpMk id="14" creationId="{08014B62-851C-4176-BD10-3C2C0E79D945}"/>
          </ac:grpSpMkLst>
        </pc:grpChg>
        <pc:picChg chg="add mod">
          <ac:chgData name="NHƯ TRẦN NGUYỄN HUẾ" userId="279a9184-0445-4e5a-9eac-c8be90b2208d" providerId="ADAL" clId="{3585E384-5219-4A74-B81E-60F6ED82FD31}" dt="2020-07-18T11:49:13.218" v="42" actId="1076"/>
          <ac:picMkLst>
            <pc:docMk/>
            <pc:sldMk cId="1624659227" sldId="256"/>
            <ac:picMk id="5" creationId="{2788D851-B904-4E0A-A226-4A1B3EA94287}"/>
          </ac:picMkLst>
        </pc:picChg>
        <pc:picChg chg="add mod">
          <ac:chgData name="NHƯ TRẦN NGUYỄN HUẾ" userId="279a9184-0445-4e5a-9eac-c8be90b2208d" providerId="ADAL" clId="{3585E384-5219-4A74-B81E-60F6ED82FD31}" dt="2020-07-18T11:49:27.917" v="47" actId="14100"/>
          <ac:picMkLst>
            <pc:docMk/>
            <pc:sldMk cId="1624659227" sldId="256"/>
            <ac:picMk id="7" creationId="{2EE8B08A-A404-4550-9636-8715B9B2052E}"/>
          </ac:picMkLst>
        </pc:picChg>
      </pc:sldChg>
      <pc:sldChg chg="addSp delSp modSp mod modTransition delAnim modAnim">
        <pc:chgData name="NHƯ TRẦN NGUYỄN HUẾ" userId="279a9184-0445-4e5a-9eac-c8be90b2208d" providerId="ADAL" clId="{3585E384-5219-4A74-B81E-60F6ED82FD31}" dt="2020-07-19T01:41:29.958" v="918" actId="1076"/>
        <pc:sldMkLst>
          <pc:docMk/>
          <pc:sldMk cId="3995283243" sldId="258"/>
        </pc:sldMkLst>
        <pc:spChg chg="del mod">
          <ac:chgData name="NHƯ TRẦN NGUYỄN HUẾ" userId="279a9184-0445-4e5a-9eac-c8be90b2208d" providerId="ADAL" clId="{3585E384-5219-4A74-B81E-60F6ED82FD31}" dt="2020-07-19T01:26:04.533" v="866" actId="478"/>
          <ac:spMkLst>
            <pc:docMk/>
            <pc:sldMk cId="3995283243" sldId="258"/>
            <ac:spMk id="3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1:32:38.651" v="2" actId="478"/>
          <ac:spMkLst>
            <pc:docMk/>
            <pc:sldMk cId="3995283243" sldId="258"/>
            <ac:spMk id="4" creationId="{00000000-0000-0000-0000-000000000000}"/>
          </ac:spMkLst>
        </pc:spChg>
        <pc:spChg chg="add del">
          <ac:chgData name="NHƯ TRẦN NGUYỄN HUẾ" userId="279a9184-0445-4e5a-9eac-c8be90b2208d" providerId="ADAL" clId="{3585E384-5219-4A74-B81E-60F6ED82FD31}" dt="2020-07-19T01:39:49.413" v="912" actId="478"/>
          <ac:spMkLst>
            <pc:docMk/>
            <pc:sldMk cId="3995283243" sldId="258"/>
            <ac:spMk id="16" creationId="{DFDF650E-74FD-4136-94E2-3069D5A65912}"/>
          </ac:spMkLst>
        </pc:spChg>
        <pc:grpChg chg="mod">
          <ac:chgData name="NHƯ TRẦN NGUYỄN HUẾ" userId="279a9184-0445-4e5a-9eac-c8be90b2208d" providerId="ADAL" clId="{3585E384-5219-4A74-B81E-60F6ED82FD31}" dt="2020-07-19T01:28:19.482" v="875" actId="1076"/>
          <ac:grpSpMkLst>
            <pc:docMk/>
            <pc:sldMk cId="3995283243" sldId="258"/>
            <ac:grpSpMk id="5" creationId="{00000000-0000-0000-0000-000000000000}"/>
          </ac:grpSpMkLst>
        </pc:grpChg>
        <pc:picChg chg="add mod">
          <ac:chgData name="NHƯ TRẦN NGUYỄN HUẾ" userId="279a9184-0445-4e5a-9eac-c8be90b2208d" providerId="ADAL" clId="{3585E384-5219-4A74-B81E-60F6ED82FD31}" dt="2020-07-19T01:28:19.482" v="875" actId="1076"/>
          <ac:picMkLst>
            <pc:docMk/>
            <pc:sldMk cId="3995283243" sldId="258"/>
            <ac:picMk id="12" creationId="{AC0CBC10-3D7C-406F-86D7-DA2FD27F76E7}"/>
          </ac:picMkLst>
        </pc:picChg>
        <pc:picChg chg="add del mod">
          <ac:chgData name="NHƯ TRẦN NGUYỄN HUẾ" userId="279a9184-0445-4e5a-9eac-c8be90b2208d" providerId="ADAL" clId="{3585E384-5219-4A74-B81E-60F6ED82FD31}" dt="2020-07-19T01:23:04.811" v="860" actId="478"/>
          <ac:picMkLst>
            <pc:docMk/>
            <pc:sldMk cId="3995283243" sldId="258"/>
            <ac:picMk id="13" creationId="{070F7817-EA2D-4DCA-97A5-6CA9702E7FBA}"/>
          </ac:picMkLst>
        </pc:picChg>
        <pc:picChg chg="add del mod">
          <ac:chgData name="NHƯ TRẦN NGUYỄN HUẾ" userId="279a9184-0445-4e5a-9eac-c8be90b2208d" providerId="ADAL" clId="{3585E384-5219-4A74-B81E-60F6ED82FD31}" dt="2020-07-19T01:39:21.701" v="910" actId="478"/>
          <ac:picMkLst>
            <pc:docMk/>
            <pc:sldMk cId="3995283243" sldId="258"/>
            <ac:picMk id="15" creationId="{3A7D87F0-6486-403D-81AA-0AAF45832553}"/>
          </ac:picMkLst>
        </pc:picChg>
        <pc:picChg chg="add mod">
          <ac:chgData name="NHƯ TRẦN NGUYỄN HUẾ" userId="279a9184-0445-4e5a-9eac-c8be90b2208d" providerId="ADAL" clId="{3585E384-5219-4A74-B81E-60F6ED82FD31}" dt="2020-07-19T01:41:29.958" v="918" actId="1076"/>
          <ac:picMkLst>
            <pc:docMk/>
            <pc:sldMk cId="3995283243" sldId="258"/>
            <ac:picMk id="18" creationId="{22C7EFC4-AB5A-4A06-8C9E-B6DDCACCF1FC}"/>
          </ac:picMkLst>
        </pc:picChg>
        <pc:cxnChg chg="mod">
          <ac:chgData name="NHƯ TRẦN NGUYỄN HUẾ" userId="279a9184-0445-4e5a-9eac-c8be90b2208d" providerId="ADAL" clId="{3585E384-5219-4A74-B81E-60F6ED82FD31}" dt="2020-07-19T01:28:19.482" v="875" actId="1076"/>
          <ac:cxnSpMkLst>
            <pc:docMk/>
            <pc:sldMk cId="3995283243" sldId="258"/>
            <ac:cxnSpMk id="2" creationId="{00000000-0000-0000-0000-000000000000}"/>
          </ac:cxnSpMkLst>
        </pc:cxnChg>
      </pc:sldChg>
      <pc:sldChg chg="addSp delSp modSp add mod modTransition delAnim modAnim">
        <pc:chgData name="NHƯ TRẦN NGUYỄN HUẾ" userId="279a9184-0445-4e5a-9eac-c8be90b2208d" providerId="ADAL" clId="{3585E384-5219-4A74-B81E-60F6ED82FD31}" dt="2020-07-19T05:16:50.173" v="3584" actId="207"/>
        <pc:sldMkLst>
          <pc:docMk/>
          <pc:sldMk cId="1867743178" sldId="262"/>
        </pc:sldMkLst>
        <pc:spChg chg="mod">
          <ac:chgData name="NHƯ TRẦN NGUYỄN HUẾ" userId="279a9184-0445-4e5a-9eac-c8be90b2208d" providerId="ADAL" clId="{3585E384-5219-4A74-B81E-60F6ED82FD31}" dt="2020-07-19T03:42:52.889" v="3223" actId="20577"/>
          <ac:spMkLst>
            <pc:docMk/>
            <pc:sldMk cId="1867743178" sldId="262"/>
            <ac:spMk id="2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8:15:34.910" v="391" actId="478"/>
          <ac:spMkLst>
            <pc:docMk/>
            <pc:sldMk cId="1867743178" sldId="262"/>
            <ac:spMk id="3" creationId="{00000000-0000-0000-0000-000000000000}"/>
          </ac:spMkLst>
        </pc:spChg>
        <pc:spChg chg="add">
          <ac:chgData name="NHƯ TRẦN NGUYỄN HUẾ" userId="279a9184-0445-4e5a-9eac-c8be90b2208d" providerId="ADAL" clId="{3585E384-5219-4A74-B81E-60F6ED82FD31}" dt="2020-07-19T01:35:31.710" v="906" actId="22"/>
          <ac:spMkLst>
            <pc:docMk/>
            <pc:sldMk cId="1867743178" sldId="262"/>
            <ac:spMk id="3" creationId="{E9376E86-81C0-4964-9EC7-FC9682D8C030}"/>
          </ac:spMkLst>
        </pc:spChg>
        <pc:spChg chg="mod">
          <ac:chgData name="NHƯ TRẦN NGUYỄN HUẾ" userId="279a9184-0445-4e5a-9eac-c8be90b2208d" providerId="ADAL" clId="{3585E384-5219-4A74-B81E-60F6ED82FD31}" dt="2020-07-19T05:16:50.173" v="3584" actId="207"/>
          <ac:spMkLst>
            <pc:docMk/>
            <pc:sldMk cId="1867743178" sldId="262"/>
            <ac:spMk id="7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6:22.606" v="3580" actId="207"/>
          <ac:spMkLst>
            <pc:docMk/>
            <pc:sldMk cId="1867743178" sldId="262"/>
            <ac:spMk id="11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6:34.388" v="3582" actId="207"/>
          <ac:spMkLst>
            <pc:docMk/>
            <pc:sldMk cId="1867743178" sldId="262"/>
            <ac:spMk id="15" creationId="{00000000-0000-0000-0000-000000000000}"/>
          </ac:spMkLst>
        </pc:spChg>
        <pc:spChg chg="add del mod">
          <ac:chgData name="NHƯ TRẦN NGUYỄN HUẾ" userId="279a9184-0445-4e5a-9eac-c8be90b2208d" providerId="ADAL" clId="{3585E384-5219-4A74-B81E-60F6ED82FD31}" dt="2020-07-18T18:15:37.594" v="392" actId="478"/>
          <ac:spMkLst>
            <pc:docMk/>
            <pc:sldMk cId="1867743178" sldId="262"/>
            <ac:spMk id="21" creationId="{4FC6DD59-864C-462C-8D46-061AD2FB1CAB}"/>
          </ac:spMkLst>
        </pc:spChg>
        <pc:grpChg chg="mod">
          <ac:chgData name="NHƯ TRẦN NGUYỄN HUẾ" userId="279a9184-0445-4e5a-9eac-c8be90b2208d" providerId="ADAL" clId="{3585E384-5219-4A74-B81E-60F6ED82FD31}" dt="2020-07-19T03:45:43.111" v="3236" actId="14100"/>
          <ac:grpSpMkLst>
            <pc:docMk/>
            <pc:sldMk cId="1867743178" sldId="262"/>
            <ac:grpSpMk id="8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8T18:13:23.221" v="362" actId="1076"/>
          <ac:grpSpMkLst>
            <pc:docMk/>
            <pc:sldMk cId="1867743178" sldId="262"/>
            <ac:grpSpMk id="12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8:13:14.848" v="361" actId="478"/>
          <ac:grpSpMkLst>
            <pc:docMk/>
            <pc:sldMk cId="1867743178" sldId="262"/>
            <ac:grpSpMk id="16" creationId="{00000000-0000-0000-0000-000000000000}"/>
          </ac:grpSpMkLst>
        </pc:grpChg>
        <pc:picChg chg="add">
          <ac:chgData name="NHƯ TRẦN NGUYỄN HUẾ" userId="279a9184-0445-4e5a-9eac-c8be90b2208d" providerId="ADAL" clId="{3585E384-5219-4A74-B81E-60F6ED82FD31}" dt="2020-07-19T01:35:31.710" v="906" actId="22"/>
          <ac:picMkLst>
            <pc:docMk/>
            <pc:sldMk cId="1867743178" sldId="262"/>
            <ac:picMk id="19" creationId="{D411C8CC-1051-4C29-851F-44AC78C4E2B1}"/>
          </ac:picMkLst>
        </pc:picChg>
        <pc:cxnChg chg="add mod">
          <ac:chgData name="NHƯ TRẦN NGUYỄN HUẾ" userId="279a9184-0445-4e5a-9eac-c8be90b2208d" providerId="ADAL" clId="{3585E384-5219-4A74-B81E-60F6ED82FD31}" dt="2020-07-19T01:35:46.529" v="908" actId="1076"/>
          <ac:cxnSpMkLst>
            <pc:docMk/>
            <pc:sldMk cId="1867743178" sldId="262"/>
            <ac:cxnSpMk id="16" creationId="{883904A2-65A0-4021-A0E5-5E0AD4D7C9F5}"/>
          </ac:cxnSpMkLst>
        </pc:cxnChg>
      </pc:sldChg>
      <pc:sldChg chg="addSp delSp modSp add mod modTransition delAnim modAnim">
        <pc:chgData name="NHƯ TRẦN NGUYỄN HUẾ" userId="279a9184-0445-4e5a-9eac-c8be90b2208d" providerId="ADAL" clId="{3585E384-5219-4A74-B81E-60F6ED82FD31}" dt="2020-07-19T05:15:53.190" v="3576" actId="1076"/>
        <pc:sldMkLst>
          <pc:docMk/>
          <pc:sldMk cId="1300511480" sldId="319"/>
        </pc:sldMkLst>
        <pc:spChg chg="del">
          <ac:chgData name="NHƯ TRẦN NGUYỄN HUẾ" userId="279a9184-0445-4e5a-9eac-c8be90b2208d" providerId="ADAL" clId="{3585E384-5219-4A74-B81E-60F6ED82FD31}" dt="2020-07-18T17:39:23.291" v="197" actId="478"/>
          <ac:spMkLst>
            <pc:docMk/>
            <pc:sldMk cId="1300511480" sldId="319"/>
            <ac:spMk id="2" creationId="{00000000-0000-0000-0000-000000000000}"/>
          </ac:spMkLst>
        </pc:spChg>
        <pc:spChg chg="add">
          <ac:chgData name="NHƯ TRẦN NGUYỄN HUẾ" userId="279a9184-0445-4e5a-9eac-c8be90b2208d" providerId="ADAL" clId="{3585E384-5219-4A74-B81E-60F6ED82FD31}" dt="2020-07-19T01:35:25.125" v="905" actId="22"/>
          <ac:spMkLst>
            <pc:docMk/>
            <pc:sldMk cId="1300511480" sldId="319"/>
            <ac:spMk id="2" creationId="{DA547F45-9337-4344-82B7-9BFDA44E9684}"/>
          </ac:spMkLst>
        </pc:spChg>
        <pc:spChg chg="del">
          <ac:chgData name="NHƯ TRẦN NGUYỄN HUẾ" userId="279a9184-0445-4e5a-9eac-c8be90b2208d" providerId="ADAL" clId="{3585E384-5219-4A74-B81E-60F6ED82FD31}" dt="2020-07-18T17:39:16.189" v="196" actId="478"/>
          <ac:spMkLst>
            <pc:docMk/>
            <pc:sldMk cId="1300511480" sldId="319"/>
            <ac:spMk id="3" creationId="{00000000-0000-0000-0000-000000000000}"/>
          </ac:spMkLst>
        </pc:spChg>
        <pc:spChg chg="del mod">
          <ac:chgData name="NHƯ TRẦN NGUYỄN HUẾ" userId="279a9184-0445-4e5a-9eac-c8be90b2208d" providerId="ADAL" clId="{3585E384-5219-4A74-B81E-60F6ED82FD31}" dt="2020-07-18T17:34:46.478" v="159" actId="478"/>
          <ac:spMkLst>
            <pc:docMk/>
            <pc:sldMk cId="1300511480" sldId="319"/>
            <ac:spMk id="4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7:34:49.721" v="160" actId="478"/>
          <ac:spMkLst>
            <pc:docMk/>
            <pc:sldMk cId="1300511480" sldId="319"/>
            <ac:spMk id="5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7:34:54.362" v="161" actId="478"/>
          <ac:spMkLst>
            <pc:docMk/>
            <pc:sldMk cId="1300511480" sldId="319"/>
            <ac:spMk id="6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7:34:57.723" v="162" actId="478"/>
          <ac:spMkLst>
            <pc:docMk/>
            <pc:sldMk cId="1300511480" sldId="319"/>
            <ac:spMk id="7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8T17:34:39.541" v="157" actId="20577"/>
          <ac:spMkLst>
            <pc:docMk/>
            <pc:sldMk cId="1300511480" sldId="319"/>
            <ac:spMk id="20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3:42:16.886" v="3094" actId="1076"/>
          <ac:spMkLst>
            <pc:docMk/>
            <pc:sldMk cId="1300511480" sldId="319"/>
            <ac:spMk id="23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8T17:37:29.914" v="186" actId="1076"/>
          <ac:spMkLst>
            <pc:docMk/>
            <pc:sldMk cId="1300511480" sldId="319"/>
            <ac:spMk id="24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8T17:37:28.248" v="184" actId="1076"/>
          <ac:spMkLst>
            <pc:docMk/>
            <pc:sldMk cId="1300511480" sldId="319"/>
            <ac:spMk id="25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5:53.190" v="3576" actId="1076"/>
          <ac:spMkLst>
            <pc:docMk/>
            <pc:sldMk cId="1300511480" sldId="319"/>
            <ac:spMk id="27" creationId="{00000000-0000-0000-0000-000000000000}"/>
          </ac:spMkLst>
        </pc:spChg>
        <pc:spChg chg="del mod">
          <ac:chgData name="NHƯ TRẦN NGUYỄN HUẾ" userId="279a9184-0445-4e5a-9eac-c8be90b2208d" providerId="ADAL" clId="{3585E384-5219-4A74-B81E-60F6ED82FD31}" dt="2020-07-18T17:35:43.335" v="169" actId="478"/>
          <ac:spMkLst>
            <pc:docMk/>
            <pc:sldMk cId="1300511480" sldId="319"/>
            <ac:spMk id="28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3:42:09.267" v="3092" actId="1076"/>
          <ac:spMkLst>
            <pc:docMk/>
            <pc:sldMk cId="1300511480" sldId="319"/>
            <ac:spMk id="39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7:35:58.229" v="170" actId="478"/>
          <ac:spMkLst>
            <pc:docMk/>
            <pc:sldMk cId="1300511480" sldId="319"/>
            <ac:spMk id="40" creationId="{00000000-0000-0000-0000-000000000000}"/>
          </ac:spMkLst>
        </pc:spChg>
        <pc:spChg chg="add del mod">
          <ac:chgData name="NHƯ TRẦN NGUYỄN HUẾ" userId="279a9184-0445-4e5a-9eac-c8be90b2208d" providerId="ADAL" clId="{3585E384-5219-4A74-B81E-60F6ED82FD31}" dt="2020-07-18T17:39:27.352" v="198" actId="478"/>
          <ac:spMkLst>
            <pc:docMk/>
            <pc:sldMk cId="1300511480" sldId="319"/>
            <ac:spMk id="42" creationId="{74529656-4389-48DB-BC2C-1D117406D1C2}"/>
          </ac:spMkLst>
        </pc:spChg>
        <pc:spChg chg="add mod">
          <ac:chgData name="NHƯ TRẦN NGUYỄN HUẾ" userId="279a9184-0445-4e5a-9eac-c8be90b2208d" providerId="ADAL" clId="{3585E384-5219-4A74-B81E-60F6ED82FD31}" dt="2020-07-19T03:44:44.229" v="3230" actId="1076"/>
          <ac:spMkLst>
            <pc:docMk/>
            <pc:sldMk cId="1300511480" sldId="319"/>
            <ac:spMk id="44" creationId="{1C5D834A-B271-4C9A-B7AD-1F14D4C05F23}"/>
          </ac:spMkLst>
        </pc:spChg>
        <pc:grpChg chg="del">
          <ac:chgData name="NHƯ TRẦN NGUYỄN HUẾ" userId="279a9184-0445-4e5a-9eac-c8be90b2208d" providerId="ADAL" clId="{3585E384-5219-4A74-B81E-60F6ED82FD31}" dt="2020-07-18T17:34:36.225" v="156" actId="478"/>
          <ac:grpSpMkLst>
            <pc:docMk/>
            <pc:sldMk cId="1300511480" sldId="319"/>
            <ac:grpSpMk id="8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7:35:09.296" v="164" actId="478"/>
          <ac:grpSpMkLst>
            <pc:docMk/>
            <pc:sldMk cId="1300511480" sldId="319"/>
            <ac:grpSpMk id="15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8T17:38:28.533" v="192" actId="1076"/>
          <ac:grpSpMkLst>
            <pc:docMk/>
            <pc:sldMk cId="1300511480" sldId="319"/>
            <ac:grpSpMk id="22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7:35:43.335" v="169" actId="478"/>
          <ac:grpSpMkLst>
            <pc:docMk/>
            <pc:sldMk cId="1300511480" sldId="319"/>
            <ac:grpSpMk id="26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7:35:01.540" v="163" actId="478"/>
          <ac:grpSpMkLst>
            <pc:docMk/>
            <pc:sldMk cId="1300511480" sldId="319"/>
            <ac:grpSpMk id="29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8T17:39:00.905" v="195" actId="1076"/>
          <ac:grpSpMkLst>
            <pc:docMk/>
            <pc:sldMk cId="1300511480" sldId="319"/>
            <ac:grpSpMk id="36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7:35:58.229" v="170" actId="478"/>
          <ac:grpSpMkLst>
            <pc:docMk/>
            <pc:sldMk cId="1300511480" sldId="319"/>
            <ac:grpSpMk id="38" creationId="{00000000-0000-0000-0000-000000000000}"/>
          </ac:grpSpMkLst>
        </pc:grpChg>
        <pc:picChg chg="add">
          <ac:chgData name="NHƯ TRẦN NGUYỄN HUẾ" userId="279a9184-0445-4e5a-9eac-c8be90b2208d" providerId="ADAL" clId="{3585E384-5219-4A74-B81E-60F6ED82FD31}" dt="2020-07-19T01:35:25.125" v="905" actId="22"/>
          <ac:picMkLst>
            <pc:docMk/>
            <pc:sldMk cId="1300511480" sldId="319"/>
            <ac:picMk id="3" creationId="{298A9092-4761-4C25-A4D8-B60A7D02017C}"/>
          </ac:picMkLst>
        </pc:picChg>
        <pc:picChg chg="add del mod">
          <ac:chgData name="NHƯ TRẦN NGUYỄN HUẾ" userId="279a9184-0445-4e5a-9eac-c8be90b2208d" providerId="ADAL" clId="{3585E384-5219-4A74-B81E-60F6ED82FD31}" dt="2020-07-18T18:15:11.236" v="390" actId="478"/>
          <ac:picMkLst>
            <pc:docMk/>
            <pc:sldMk cId="1300511480" sldId="319"/>
            <ac:picMk id="46" creationId="{86683AEE-3C80-437B-AC13-DBB64C52AA64}"/>
          </ac:picMkLst>
        </pc:picChg>
      </pc:sldChg>
      <pc:sldChg chg="addSp delSp modSp new mod modTransition modAnim">
        <pc:chgData name="NHƯ TRẦN NGUYỄN HUẾ" userId="279a9184-0445-4e5a-9eac-c8be90b2208d" providerId="ADAL" clId="{3585E384-5219-4A74-B81E-60F6ED82FD31}" dt="2020-07-19T04:29:34.149" v="3270"/>
        <pc:sldMkLst>
          <pc:docMk/>
          <pc:sldMk cId="1240470556" sldId="320"/>
        </pc:sldMkLst>
        <pc:spChg chg="add del mod">
          <ac:chgData name="NHƯ TRẦN NGUYỄN HUẾ" userId="279a9184-0445-4e5a-9eac-c8be90b2208d" providerId="ADAL" clId="{3585E384-5219-4A74-B81E-60F6ED82FD31}" dt="2020-07-19T04:28:50.443" v="3264" actId="478"/>
          <ac:spMkLst>
            <pc:docMk/>
            <pc:sldMk cId="1240470556" sldId="320"/>
            <ac:spMk id="2" creationId="{9F36377F-31FA-4326-A083-0EA491BD520B}"/>
          </ac:spMkLst>
        </pc:spChg>
        <pc:spChg chg="mod">
          <ac:chgData name="NHƯ TRẦN NGUYỄN HUẾ" userId="279a9184-0445-4e5a-9eac-c8be90b2208d" providerId="ADAL" clId="{3585E384-5219-4A74-B81E-60F6ED82FD31}" dt="2020-07-19T04:29:34.149" v="3270"/>
          <ac:spMkLst>
            <pc:docMk/>
            <pc:sldMk cId="1240470556" sldId="320"/>
            <ac:spMk id="4" creationId="{C3320F3C-A0B4-43F1-B1DD-9468B473686B}"/>
          </ac:spMkLst>
        </pc:spChg>
        <pc:picChg chg="add mod">
          <ac:chgData name="NHƯ TRẦN NGUYỄN HUẾ" userId="279a9184-0445-4e5a-9eac-c8be90b2208d" providerId="ADAL" clId="{3585E384-5219-4A74-B81E-60F6ED82FD31}" dt="2020-07-19T04:28:54.229" v="3265" actId="1076"/>
          <ac:picMkLst>
            <pc:docMk/>
            <pc:sldMk cId="1240470556" sldId="320"/>
            <ac:picMk id="5" creationId="{BE8EFBEF-0F48-40B0-91DC-BF910B62A75F}"/>
          </ac:picMkLst>
        </pc:picChg>
      </pc:sldChg>
      <pc:sldChg chg="addSp delSp modSp add mod modTransition delAnim modAnim">
        <pc:chgData name="NHƯ TRẦN NGUYỄN HUẾ" userId="279a9184-0445-4e5a-9eac-c8be90b2208d" providerId="ADAL" clId="{3585E384-5219-4A74-B81E-60F6ED82FD31}" dt="2020-07-19T05:12:45.998" v="3459" actId="20577"/>
        <pc:sldMkLst>
          <pc:docMk/>
          <pc:sldMk cId="3622357275" sldId="325"/>
        </pc:sldMkLst>
        <pc:spChg chg="mod">
          <ac:chgData name="NHƯ TRẦN NGUYỄN HUẾ" userId="279a9184-0445-4e5a-9eac-c8be90b2208d" providerId="ADAL" clId="{3585E384-5219-4A74-B81E-60F6ED82FD31}" dt="2020-07-19T03:32:32.277" v="1729" actId="20577"/>
          <ac:spMkLst>
            <pc:docMk/>
            <pc:sldMk cId="3622357275" sldId="325"/>
            <ac:spMk id="2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8:40:19.740" v="559" actId="478"/>
          <ac:spMkLst>
            <pc:docMk/>
            <pc:sldMk cId="3622357275" sldId="325"/>
            <ac:spMk id="3" creationId="{00000000-0000-0000-0000-000000000000}"/>
          </ac:spMkLst>
        </pc:spChg>
        <pc:spChg chg="add mod ord">
          <ac:chgData name="NHƯ TRẦN NGUYỄN HUẾ" userId="279a9184-0445-4e5a-9eac-c8be90b2208d" providerId="ADAL" clId="{3585E384-5219-4A74-B81E-60F6ED82FD31}" dt="2020-07-19T01:32:09.924" v="896" actId="167"/>
          <ac:spMkLst>
            <pc:docMk/>
            <pc:sldMk cId="3622357275" sldId="325"/>
            <ac:spMk id="5" creationId="{8AB5CC82-AED2-41A8-8195-2766C2B9D142}"/>
          </ac:spMkLst>
        </pc:spChg>
        <pc:spChg chg="add del mod">
          <ac:chgData name="NHƯ TRẦN NGUYỄN HUẾ" userId="279a9184-0445-4e5a-9eac-c8be90b2208d" providerId="ADAL" clId="{3585E384-5219-4A74-B81E-60F6ED82FD31}" dt="2020-07-18T18:40:27.281" v="560" actId="478"/>
          <ac:spMkLst>
            <pc:docMk/>
            <pc:sldMk cId="3622357275" sldId="325"/>
            <ac:spMk id="5" creationId="{AB3A8225-1FD3-43B8-AC36-725D577224AF}"/>
          </ac:spMkLst>
        </pc:spChg>
        <pc:spChg chg="mod">
          <ac:chgData name="NHƯ TRẦN NGUYỄN HUẾ" userId="279a9184-0445-4e5a-9eac-c8be90b2208d" providerId="ADAL" clId="{3585E384-5219-4A74-B81E-60F6ED82FD31}" dt="2020-07-19T05:12:12.328" v="3354" actId="20577"/>
          <ac:spMkLst>
            <pc:docMk/>
            <pc:sldMk cId="3622357275" sldId="325"/>
            <ac:spMk id="364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8:41:49.322" v="578" actId="478"/>
          <ac:spMkLst>
            <pc:docMk/>
            <pc:sldMk cId="3622357275" sldId="325"/>
            <ac:spMk id="365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2:45.998" v="3459" actId="20577"/>
          <ac:spMkLst>
            <pc:docMk/>
            <pc:sldMk cId="3622357275" sldId="325"/>
            <ac:spMk id="376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8:42:57.013" v="639" actId="478"/>
          <ac:spMkLst>
            <pc:docMk/>
            <pc:sldMk cId="3622357275" sldId="325"/>
            <ac:spMk id="377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8T18:40:11.782" v="557" actId="20577"/>
          <ac:spMkLst>
            <pc:docMk/>
            <pc:sldMk cId="3622357275" sldId="325"/>
            <ac:spMk id="383" creationId="{00000000-0000-0000-0000-000000000000}"/>
          </ac:spMkLst>
        </pc:spChg>
        <pc:grpChg chg="mod">
          <ac:chgData name="NHƯ TRẦN NGUYỄN HUẾ" userId="279a9184-0445-4e5a-9eac-c8be90b2208d" providerId="ADAL" clId="{3585E384-5219-4A74-B81E-60F6ED82FD31}" dt="2020-07-18T18:42:53.579" v="638" actId="1076"/>
          <ac:grpSpMkLst>
            <pc:docMk/>
            <pc:sldMk cId="3622357275" sldId="325"/>
            <ac:grpSpMk id="360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8:40:07.931" v="556" actId="478"/>
          <ac:grpSpMkLst>
            <pc:docMk/>
            <pc:sldMk cId="3622357275" sldId="325"/>
            <ac:grpSpMk id="366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8T18:44:18.569" v="665" actId="1076"/>
          <ac:grpSpMkLst>
            <pc:docMk/>
            <pc:sldMk cId="3622357275" sldId="325"/>
            <ac:grpSpMk id="372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8:40:13.952" v="558" actId="478"/>
          <ac:grpSpMkLst>
            <pc:docMk/>
            <pc:sldMk cId="3622357275" sldId="325"/>
            <ac:grpSpMk id="378" creationId="{00000000-0000-0000-0000-000000000000}"/>
          </ac:grpSpMkLst>
        </pc:grpChg>
        <pc:picChg chg="add mod">
          <ac:chgData name="NHƯ TRẦN NGUYỄN HUẾ" userId="279a9184-0445-4e5a-9eac-c8be90b2208d" providerId="ADAL" clId="{3585E384-5219-4A74-B81E-60F6ED82FD31}" dt="2020-07-19T01:32:23.018" v="899" actId="1076"/>
          <ac:picMkLst>
            <pc:docMk/>
            <pc:sldMk cId="3622357275" sldId="325"/>
            <ac:picMk id="4" creationId="{BAD2FF4D-736B-427A-818F-E737FB398716}"/>
          </ac:picMkLst>
        </pc:picChg>
      </pc:sldChg>
      <pc:sldChg chg="addSp delSp modSp add mod modTransition delAnim modAnim">
        <pc:chgData name="NHƯ TRẦN NGUYỄN HUẾ" userId="279a9184-0445-4e5a-9eac-c8be90b2208d" providerId="ADAL" clId="{3585E384-5219-4A74-B81E-60F6ED82FD31}" dt="2020-07-19T05:11:51.813" v="3353" actId="20577"/>
        <pc:sldMkLst>
          <pc:docMk/>
          <pc:sldMk cId="1125585607" sldId="346"/>
        </pc:sldMkLst>
        <pc:spChg chg="mod">
          <ac:chgData name="NHƯ TRẦN NGUYỄN HUẾ" userId="279a9184-0445-4e5a-9eac-c8be90b2208d" providerId="ADAL" clId="{3585E384-5219-4A74-B81E-60F6ED82FD31}" dt="2020-07-19T04:29:12.872" v="3269"/>
          <ac:spMkLst>
            <pc:docMk/>
            <pc:sldMk cId="1125585607" sldId="346"/>
            <ac:spMk id="2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9:07:04.700" v="698" actId="478"/>
          <ac:spMkLst>
            <pc:docMk/>
            <pc:sldMk cId="1125585607" sldId="346"/>
            <ac:spMk id="3" creationId="{00000000-0000-0000-0000-000000000000}"/>
          </ac:spMkLst>
        </pc:spChg>
        <pc:spChg chg="add del">
          <ac:chgData name="NHƯ TRẦN NGUYỄN HUẾ" userId="279a9184-0445-4e5a-9eac-c8be90b2208d" providerId="ADAL" clId="{3585E384-5219-4A74-B81E-60F6ED82FD31}" dt="2020-07-19T01:16:17.355" v="838" actId="22"/>
          <ac:spMkLst>
            <pc:docMk/>
            <pc:sldMk cId="1125585607" sldId="346"/>
            <ac:spMk id="3" creationId="{C5C996A6-BC41-4E68-991A-A4153F362411}"/>
          </ac:spMkLst>
        </pc:spChg>
        <pc:spChg chg="mod">
          <ac:chgData name="NHƯ TRẦN NGUYỄN HUẾ" userId="279a9184-0445-4e5a-9eac-c8be90b2208d" providerId="ADAL" clId="{3585E384-5219-4A74-B81E-60F6ED82FD31}" dt="2020-07-19T03:31:31.738" v="1583" actId="14100"/>
          <ac:spMkLst>
            <pc:docMk/>
            <pc:sldMk cId="1125585607" sldId="346"/>
            <ac:spMk id="31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9:13:12.543" v="700" actId="478"/>
          <ac:spMkLst>
            <pc:docMk/>
            <pc:sldMk cId="1125585607" sldId="346"/>
            <ac:spMk id="32" creationId="{00000000-0000-0000-0000-000000000000}"/>
          </ac:spMkLst>
        </pc:spChg>
        <pc:spChg chg="add mod">
          <ac:chgData name="NHƯ TRẦN NGUYỄN HUẾ" userId="279a9184-0445-4e5a-9eac-c8be90b2208d" providerId="ADAL" clId="{3585E384-5219-4A74-B81E-60F6ED82FD31}" dt="2020-07-19T01:34:42.238" v="902" actId="1076"/>
          <ac:spMkLst>
            <pc:docMk/>
            <pc:sldMk cId="1125585607" sldId="346"/>
            <ac:spMk id="32" creationId="{4CE8B008-5B71-41EF-84C0-BC5A6007803D}"/>
          </ac:spMkLst>
        </pc:spChg>
        <pc:spChg chg="mod">
          <ac:chgData name="NHƯ TRẦN NGUYỄN HUẾ" userId="279a9184-0445-4e5a-9eac-c8be90b2208d" providerId="ADAL" clId="{3585E384-5219-4A74-B81E-60F6ED82FD31}" dt="2020-07-19T03:31:43.417" v="1609" actId="14100"/>
          <ac:spMkLst>
            <pc:docMk/>
            <pc:sldMk cId="1125585607" sldId="346"/>
            <ac:spMk id="37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9:13:16.784" v="701" actId="478"/>
          <ac:spMkLst>
            <pc:docMk/>
            <pc:sldMk cId="1125585607" sldId="346"/>
            <ac:spMk id="38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3:31:49.662" v="1640" actId="20577"/>
          <ac:spMkLst>
            <pc:docMk/>
            <pc:sldMk cId="1125585607" sldId="346"/>
            <ac:spMk id="43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8T19:13:21.351" v="702" actId="478"/>
          <ac:spMkLst>
            <pc:docMk/>
            <pc:sldMk cId="1125585607" sldId="346"/>
            <ac:spMk id="44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0:58.264" v="3274"/>
          <ac:spMkLst>
            <pc:docMk/>
            <pc:sldMk cId="1125585607" sldId="346"/>
            <ac:spMk id="49" creationId="{6D2135CF-7161-4325-8E7C-41CE49E3AEC1}"/>
          </ac:spMkLst>
        </pc:spChg>
        <pc:spChg chg="del">
          <ac:chgData name="NHƯ TRẦN NGUYỄN HUẾ" userId="279a9184-0445-4e5a-9eac-c8be90b2208d" providerId="ADAL" clId="{3585E384-5219-4A74-B81E-60F6ED82FD31}" dt="2020-07-18T19:13:25.364" v="703" actId="478"/>
          <ac:spMkLst>
            <pc:docMk/>
            <pc:sldMk cId="1125585607" sldId="346"/>
            <ac:spMk id="50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0:58.264" v="3274"/>
          <ac:spMkLst>
            <pc:docMk/>
            <pc:sldMk cId="1125585607" sldId="346"/>
            <ac:spMk id="50" creationId="{A4860CB5-6DDC-4F7E-B30A-1A45174F43F5}"/>
          </ac:spMkLst>
        </pc:spChg>
        <pc:spChg chg="mod">
          <ac:chgData name="NHƯ TRẦN NGUYỄN HUẾ" userId="279a9184-0445-4e5a-9eac-c8be90b2208d" providerId="ADAL" clId="{3585E384-5219-4A74-B81E-60F6ED82FD31}" dt="2020-07-19T05:11:51.813" v="3353" actId="20577"/>
          <ac:spMkLst>
            <pc:docMk/>
            <pc:sldMk cId="1125585607" sldId="346"/>
            <ac:spMk id="51" creationId="{46EDC701-15D5-4213-8130-0D9CD0BFBC32}"/>
          </ac:spMkLst>
        </pc:spChg>
        <pc:spChg chg="add del mod">
          <ac:chgData name="NHƯ TRẦN NGUYỄN HUẾ" userId="279a9184-0445-4e5a-9eac-c8be90b2208d" providerId="ADAL" clId="{3585E384-5219-4A74-B81E-60F6ED82FD31}" dt="2020-07-18T19:07:07.334" v="699" actId="478"/>
          <ac:spMkLst>
            <pc:docMk/>
            <pc:sldMk cId="1125585607" sldId="346"/>
            <ac:spMk id="52" creationId="{B259FA22-7A8D-471B-8D17-256F659639DC}"/>
          </ac:spMkLst>
        </pc:spChg>
        <pc:grpChg chg="mod">
          <ac:chgData name="NHƯ TRẦN NGUYỄN HUẾ" userId="279a9184-0445-4e5a-9eac-c8be90b2208d" providerId="ADAL" clId="{3585E384-5219-4A74-B81E-60F6ED82FD31}" dt="2020-07-19T05:10:44.685" v="3271" actId="1076"/>
          <ac:grpSpMkLst>
            <pc:docMk/>
            <pc:sldMk cId="1125585607" sldId="346"/>
            <ac:grpSpMk id="27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9T05:10:48.137" v="3272" actId="1076"/>
          <ac:grpSpMkLst>
            <pc:docMk/>
            <pc:sldMk cId="1125585607" sldId="346"/>
            <ac:grpSpMk id="33" creationId="{00000000-0000-0000-0000-000000000000}"/>
          </ac:grpSpMkLst>
        </pc:grpChg>
        <pc:grpChg chg="mod">
          <ac:chgData name="NHƯ TRẦN NGUYỄN HUẾ" userId="279a9184-0445-4e5a-9eac-c8be90b2208d" providerId="ADAL" clId="{3585E384-5219-4A74-B81E-60F6ED82FD31}" dt="2020-07-19T05:10:55.374" v="3273" actId="1076"/>
          <ac:grpSpMkLst>
            <pc:docMk/>
            <pc:sldMk cId="1125585607" sldId="346"/>
            <ac:grpSpMk id="39" creationId="{00000000-0000-0000-0000-000000000000}"/>
          </ac:grpSpMkLst>
        </pc:grpChg>
        <pc:grpChg chg="del">
          <ac:chgData name="NHƯ TRẦN NGUYỄN HUẾ" userId="279a9184-0445-4e5a-9eac-c8be90b2208d" providerId="ADAL" clId="{3585E384-5219-4A74-B81E-60F6ED82FD31}" dt="2020-07-18T19:46:09.846" v="795" actId="478"/>
          <ac:grpSpMkLst>
            <pc:docMk/>
            <pc:sldMk cId="1125585607" sldId="346"/>
            <ac:grpSpMk id="45" creationId="{00000000-0000-0000-0000-000000000000}"/>
          </ac:grpSpMkLst>
        </pc:grpChg>
        <pc:grpChg chg="add mod">
          <ac:chgData name="NHƯ TRẦN NGUYỄN HUẾ" userId="279a9184-0445-4e5a-9eac-c8be90b2208d" providerId="ADAL" clId="{3585E384-5219-4A74-B81E-60F6ED82FD31}" dt="2020-07-19T05:11:04.701" v="3275" actId="1076"/>
          <ac:grpSpMkLst>
            <pc:docMk/>
            <pc:sldMk cId="1125585607" sldId="346"/>
            <ac:grpSpMk id="47" creationId="{74C67FAC-200D-444E-88FB-3F24F279D552}"/>
          </ac:grpSpMkLst>
        </pc:grpChg>
        <pc:grpChg chg="mod">
          <ac:chgData name="NHƯ TRẦN NGUYỄN HUẾ" userId="279a9184-0445-4e5a-9eac-c8be90b2208d" providerId="ADAL" clId="{3585E384-5219-4A74-B81E-60F6ED82FD31}" dt="2020-07-19T05:10:58.264" v="3274"/>
          <ac:grpSpMkLst>
            <pc:docMk/>
            <pc:sldMk cId="1125585607" sldId="346"/>
            <ac:grpSpMk id="48" creationId="{AA5AA1AD-5CC9-4FBE-8280-0CD989446E30}"/>
          </ac:grpSpMkLst>
        </pc:grpChg>
        <pc:picChg chg="add mod">
          <ac:chgData name="NHƯ TRẦN NGUYỄN HUẾ" userId="279a9184-0445-4e5a-9eac-c8be90b2208d" providerId="ADAL" clId="{3585E384-5219-4A74-B81E-60F6ED82FD31}" dt="2020-07-19T01:35:11.514" v="904" actId="1076"/>
          <ac:picMkLst>
            <pc:docMk/>
            <pc:sldMk cId="1125585607" sldId="346"/>
            <ac:picMk id="38" creationId="{30306E4A-EEF4-4802-A42F-39E253101614}"/>
          </ac:picMkLst>
        </pc:picChg>
      </pc:sldChg>
      <pc:sldChg chg="addSp delSp modSp add mod modAnim">
        <pc:chgData name="NHƯ TRẦN NGUYỄN HUẾ" userId="279a9184-0445-4e5a-9eac-c8be90b2208d" providerId="ADAL" clId="{3585E384-5219-4A74-B81E-60F6ED82FD31}" dt="2020-07-18T12:06:39.683" v="153" actId="478"/>
        <pc:sldMkLst>
          <pc:docMk/>
          <pc:sldMk cId="0" sldId="411"/>
        </pc:sldMkLst>
        <pc:spChg chg="add del mod">
          <ac:chgData name="NHƯ TRẦN NGUYỄN HUẾ" userId="279a9184-0445-4e5a-9eac-c8be90b2208d" providerId="ADAL" clId="{3585E384-5219-4A74-B81E-60F6ED82FD31}" dt="2020-07-18T12:01:55.565" v="95" actId="478"/>
          <ac:spMkLst>
            <pc:docMk/>
            <pc:sldMk cId="0" sldId="411"/>
            <ac:spMk id="2" creationId="{C212D6A6-B4B4-43E2-9B0A-E87D495C845E}"/>
          </ac:spMkLst>
        </pc:spChg>
        <pc:spChg chg="del mod">
          <ac:chgData name="NHƯ TRẦN NGUYỄN HUẾ" userId="279a9184-0445-4e5a-9eac-c8be90b2208d" providerId="ADAL" clId="{3585E384-5219-4A74-B81E-60F6ED82FD31}" dt="2020-07-18T12:06:28.729" v="150" actId="478"/>
          <ac:spMkLst>
            <pc:docMk/>
            <pc:sldMk cId="0" sldId="411"/>
            <ac:spMk id="11" creationId="{AB04612B-2B82-4C1D-AC62-C59FC81D0E6F}"/>
          </ac:spMkLst>
        </pc:spChg>
        <pc:spChg chg="del mod">
          <ac:chgData name="NHƯ TRẦN NGUYỄN HUẾ" userId="279a9184-0445-4e5a-9eac-c8be90b2208d" providerId="ADAL" clId="{3585E384-5219-4A74-B81E-60F6ED82FD31}" dt="2020-07-18T12:03:05.848" v="98" actId="478"/>
          <ac:spMkLst>
            <pc:docMk/>
            <pc:sldMk cId="0" sldId="411"/>
            <ac:spMk id="21" creationId="{88B4E9BF-F17B-432E-9FE4-227CD6E70111}"/>
          </ac:spMkLst>
        </pc:spChg>
        <pc:spChg chg="mod">
          <ac:chgData name="NHƯ TRẦN NGUYỄN HUẾ" userId="279a9184-0445-4e5a-9eac-c8be90b2208d" providerId="ADAL" clId="{3585E384-5219-4A74-B81E-60F6ED82FD31}" dt="2020-07-18T12:05:59.074" v="147" actId="14100"/>
          <ac:spMkLst>
            <pc:docMk/>
            <pc:sldMk cId="0" sldId="411"/>
            <ac:spMk id="35" creationId="{F7927FC0-BB16-4F43-AAAD-FE4D91FB6F43}"/>
          </ac:spMkLst>
        </pc:spChg>
        <pc:spChg chg="del mod">
          <ac:chgData name="NHƯ TRẦN NGUYỄN HUẾ" userId="279a9184-0445-4e5a-9eac-c8be90b2208d" providerId="ADAL" clId="{3585E384-5219-4A74-B81E-60F6ED82FD31}" dt="2020-07-18T12:04:13.696" v="119" actId="478"/>
          <ac:spMkLst>
            <pc:docMk/>
            <pc:sldMk cId="0" sldId="411"/>
            <ac:spMk id="39" creationId="{288D6B5B-7AC3-47B6-8BCB-724E1A384D70}"/>
          </ac:spMkLst>
        </pc:spChg>
        <pc:spChg chg="mod">
          <ac:chgData name="NHƯ TRẦN NGUYỄN HUẾ" userId="279a9184-0445-4e5a-9eac-c8be90b2208d" providerId="ADAL" clId="{3585E384-5219-4A74-B81E-60F6ED82FD31}" dt="2020-07-18T12:01:42.166" v="93" actId="20577"/>
          <ac:spMkLst>
            <pc:docMk/>
            <pc:sldMk cId="0" sldId="411"/>
            <ac:spMk id="98306" creationId="{FC840CAC-9649-412A-A912-40F037015FF5}"/>
          </ac:spMkLst>
        </pc:spChg>
        <pc:spChg chg="del">
          <ac:chgData name="NHƯ TRẦN NGUYỄN HUẾ" userId="279a9184-0445-4e5a-9eac-c8be90b2208d" providerId="ADAL" clId="{3585E384-5219-4A74-B81E-60F6ED82FD31}" dt="2020-07-18T12:01:47.789" v="94" actId="478"/>
          <ac:spMkLst>
            <pc:docMk/>
            <pc:sldMk cId="0" sldId="411"/>
            <ac:spMk id="98307" creationId="{81426377-D758-43AB-9DE8-8A4597F1B862}"/>
          </ac:spMkLst>
        </pc:spChg>
        <pc:spChg chg="mod">
          <ac:chgData name="NHƯ TRẦN NGUYỄN HUẾ" userId="279a9184-0445-4e5a-9eac-c8be90b2208d" providerId="ADAL" clId="{3585E384-5219-4A74-B81E-60F6ED82FD31}" dt="2020-07-18T12:05:59.074" v="147" actId="14100"/>
          <ac:spMkLst>
            <pc:docMk/>
            <pc:sldMk cId="0" sldId="411"/>
            <ac:spMk id="98317" creationId="{A381E634-E1C7-45A2-A249-293C279CBDB0}"/>
          </ac:spMkLst>
        </pc:spChg>
        <pc:spChg chg="del mod">
          <ac:chgData name="NHƯ TRẦN NGUYỄN HUẾ" userId="279a9184-0445-4e5a-9eac-c8be90b2208d" providerId="ADAL" clId="{3585E384-5219-4A74-B81E-60F6ED82FD31}" dt="2020-07-18T12:04:11.094" v="118" actId="478"/>
          <ac:spMkLst>
            <pc:docMk/>
            <pc:sldMk cId="0" sldId="411"/>
            <ac:spMk id="98319" creationId="{5B2386A9-479A-4F67-B33B-E06FD580E146}"/>
          </ac:spMkLst>
        </pc:spChg>
        <pc:spChg chg="mod">
          <ac:chgData name="NHƯ TRẦN NGUYỄN HUẾ" userId="279a9184-0445-4e5a-9eac-c8be90b2208d" providerId="ADAL" clId="{3585E384-5219-4A74-B81E-60F6ED82FD31}" dt="2020-07-18T12:03:58.997" v="116" actId="1076"/>
          <ac:spMkLst>
            <pc:docMk/>
            <pc:sldMk cId="0" sldId="411"/>
            <ac:spMk id="98331" creationId="{853F5F68-22A8-4B3B-94C1-1D78DCBC409B}"/>
          </ac:spMkLst>
        </pc:spChg>
        <pc:spChg chg="mod">
          <ac:chgData name="NHƯ TRẦN NGUYỄN HUẾ" userId="279a9184-0445-4e5a-9eac-c8be90b2208d" providerId="ADAL" clId="{3585E384-5219-4A74-B81E-60F6ED82FD31}" dt="2020-07-18T12:03:58.997" v="116" actId="1076"/>
          <ac:spMkLst>
            <pc:docMk/>
            <pc:sldMk cId="0" sldId="411"/>
            <ac:spMk id="98332" creationId="{10120D80-A679-4862-BC07-ACBCDD76619D}"/>
          </ac:spMkLst>
        </pc:spChg>
        <pc:spChg chg="del mod">
          <ac:chgData name="NHƯ TRẦN NGUYỄN HUẾ" userId="279a9184-0445-4e5a-9eac-c8be90b2208d" providerId="ADAL" clId="{3585E384-5219-4A74-B81E-60F6ED82FD31}" dt="2020-07-18T12:03:02.817" v="97" actId="478"/>
          <ac:spMkLst>
            <pc:docMk/>
            <pc:sldMk cId="0" sldId="411"/>
            <ac:spMk id="98334" creationId="{1C6D8366-2A05-4FA1-A972-D98A52643FAE}"/>
          </ac:spMkLst>
        </pc:spChg>
        <pc:spChg chg="del mod">
          <ac:chgData name="NHƯ TRẦN NGUYỄN HUẾ" userId="279a9184-0445-4e5a-9eac-c8be90b2208d" providerId="ADAL" clId="{3585E384-5219-4A74-B81E-60F6ED82FD31}" dt="2020-07-18T12:06:24.917" v="149" actId="478"/>
          <ac:spMkLst>
            <pc:docMk/>
            <pc:sldMk cId="0" sldId="411"/>
            <ac:spMk id="98339" creationId="{DC47249F-0DF4-42AF-A818-B0931E119B48}"/>
          </ac:spMkLst>
        </pc:spChg>
        <pc:spChg chg="del mod">
          <ac:chgData name="NHƯ TRẦN NGUYỄN HUẾ" userId="279a9184-0445-4e5a-9eac-c8be90b2208d" providerId="ADAL" clId="{3585E384-5219-4A74-B81E-60F6ED82FD31}" dt="2020-07-18T12:06:36.676" v="152" actId="478"/>
          <ac:spMkLst>
            <pc:docMk/>
            <pc:sldMk cId="0" sldId="411"/>
            <ac:spMk id="98340" creationId="{A163C8DC-90D1-47F8-9556-F64C65093DA3}"/>
          </ac:spMkLst>
        </pc:spChg>
        <pc:spChg chg="del mod">
          <ac:chgData name="NHƯ TRẦN NGUYỄN HUẾ" userId="279a9184-0445-4e5a-9eac-c8be90b2208d" providerId="ADAL" clId="{3585E384-5219-4A74-B81E-60F6ED82FD31}" dt="2020-07-18T12:06:39.683" v="153" actId="478"/>
          <ac:spMkLst>
            <pc:docMk/>
            <pc:sldMk cId="0" sldId="411"/>
            <ac:spMk id="98341" creationId="{1F4F3855-9885-417C-B390-5D7E2D8C1AC6}"/>
          </ac:spMkLst>
        </pc:spChg>
        <pc:grpChg chg="del mod">
          <ac:chgData name="NHƯ TRẦN NGUYỄN HUẾ" userId="279a9184-0445-4e5a-9eac-c8be90b2208d" providerId="ADAL" clId="{3585E384-5219-4A74-B81E-60F6ED82FD31}" dt="2020-07-18T12:06:36.676" v="152" actId="478"/>
          <ac:grpSpMkLst>
            <pc:docMk/>
            <pc:sldMk cId="0" sldId="411"/>
            <ac:grpSpMk id="7" creationId="{34591F21-2A82-433A-9126-B0A05CFF851C}"/>
          </ac:grpSpMkLst>
        </pc:grpChg>
        <pc:grpChg chg="del mod">
          <ac:chgData name="NHƯ TRẦN NGUYỄN HUẾ" userId="279a9184-0445-4e5a-9eac-c8be90b2208d" providerId="ADAL" clId="{3585E384-5219-4A74-B81E-60F6ED82FD31}" dt="2020-07-18T12:06:24.917" v="149" actId="478"/>
          <ac:grpSpMkLst>
            <pc:docMk/>
            <pc:sldMk cId="0" sldId="411"/>
            <ac:grpSpMk id="10" creationId="{07D70C88-C729-4B08-A851-30FB4A36BA44}"/>
          </ac:grpSpMkLst>
        </pc:grpChg>
        <pc:grpChg chg="mod">
          <ac:chgData name="NHƯ TRẦN NGUYỄN HUẾ" userId="279a9184-0445-4e5a-9eac-c8be90b2208d" providerId="ADAL" clId="{3585E384-5219-4A74-B81E-60F6ED82FD31}" dt="2020-07-18T12:03:58.997" v="116" actId="1076"/>
          <ac:grpSpMkLst>
            <pc:docMk/>
            <pc:sldMk cId="0" sldId="411"/>
            <ac:grpSpMk id="16" creationId="{9B030133-121D-4DDC-AC1C-894FEDA31417}"/>
          </ac:grpSpMkLst>
        </pc:grpChg>
        <pc:grpChg chg="del">
          <ac:chgData name="NHƯ TRẦN NGUYỄN HUẾ" userId="279a9184-0445-4e5a-9eac-c8be90b2208d" providerId="ADAL" clId="{3585E384-5219-4A74-B81E-60F6ED82FD31}" dt="2020-07-18T12:03:28.997" v="112" actId="478"/>
          <ac:grpSpMkLst>
            <pc:docMk/>
            <pc:sldMk cId="0" sldId="411"/>
            <ac:grpSpMk id="22" creationId="{2F91A818-B91C-4FEB-9D89-290661F6784E}"/>
          </ac:grpSpMkLst>
        </pc:grpChg>
        <pc:grpChg chg="del">
          <ac:chgData name="NHƯ TRẦN NGUYỄN HUẾ" userId="279a9184-0445-4e5a-9eac-c8be90b2208d" providerId="ADAL" clId="{3585E384-5219-4A74-B81E-60F6ED82FD31}" dt="2020-07-18T12:03:25.113" v="111" actId="478"/>
          <ac:grpSpMkLst>
            <pc:docMk/>
            <pc:sldMk cId="0" sldId="411"/>
            <ac:grpSpMk id="28" creationId="{F29A4C85-B4BF-4D72-8D92-ED1FE7485EB2}"/>
          </ac:grpSpMkLst>
        </pc:grpChg>
        <pc:grpChg chg="mod">
          <ac:chgData name="NHƯ TRẦN NGUYỄN HUẾ" userId="279a9184-0445-4e5a-9eac-c8be90b2208d" providerId="ADAL" clId="{3585E384-5219-4A74-B81E-60F6ED82FD31}" dt="2020-07-18T12:05:59.074" v="147" actId="14100"/>
          <ac:grpSpMkLst>
            <pc:docMk/>
            <pc:sldMk cId="0" sldId="411"/>
            <ac:grpSpMk id="34" creationId="{A13EE05A-2250-4CD1-9445-3C6EC96BB5C0}"/>
          </ac:grpSpMkLst>
        </pc:grpChg>
        <pc:grpChg chg="del mod">
          <ac:chgData name="NHƯ TRẦN NGUYỄN HUẾ" userId="279a9184-0445-4e5a-9eac-c8be90b2208d" providerId="ADAL" clId="{3585E384-5219-4A74-B81E-60F6ED82FD31}" dt="2020-07-18T12:04:11.094" v="118" actId="478"/>
          <ac:grpSpMkLst>
            <pc:docMk/>
            <pc:sldMk cId="0" sldId="411"/>
            <ac:grpSpMk id="98318" creationId="{7CA2A983-7E3C-46DE-A7EC-28FE275EF787}"/>
          </ac:grpSpMkLst>
        </pc:grpChg>
        <pc:grpChg chg="del mod">
          <ac:chgData name="NHƯ TRẦN NGUYỄN HUẾ" userId="279a9184-0445-4e5a-9eac-c8be90b2208d" providerId="ADAL" clId="{3585E384-5219-4A74-B81E-60F6ED82FD31}" dt="2020-07-18T12:03:02.817" v="97" actId="478"/>
          <ac:grpSpMkLst>
            <pc:docMk/>
            <pc:sldMk cId="0" sldId="411"/>
            <ac:grpSpMk id="98333" creationId="{ED552EDA-F6FB-4173-9259-88CF9428DFC2}"/>
          </ac:grpSpMkLst>
        </pc:grpChg>
      </pc:sldChg>
      <pc:sldChg chg="add">
        <pc:chgData name="NHƯ TRẦN NGUYỄN HUẾ" userId="279a9184-0445-4e5a-9eac-c8be90b2208d" providerId="ADAL" clId="{3585E384-5219-4A74-B81E-60F6ED82FD31}" dt="2020-07-18T12:13:56.218" v="154" actId="22"/>
        <pc:sldMkLst>
          <pc:docMk/>
          <pc:sldMk cId="1674432892" sldId="412"/>
        </pc:sldMkLst>
      </pc:sldChg>
      <pc:sldChg chg="addSp delSp modSp add mod ord modTransition delAnim modAnim">
        <pc:chgData name="NHƯ TRẦN NGUYỄN HUẾ" userId="279a9184-0445-4e5a-9eac-c8be90b2208d" providerId="ADAL" clId="{3585E384-5219-4A74-B81E-60F6ED82FD31}" dt="2020-07-19T05:17:23.413" v="3598" actId="20577"/>
        <pc:sldMkLst>
          <pc:docMk/>
          <pc:sldMk cId="3629301808" sldId="521"/>
        </pc:sldMkLst>
        <pc:spChg chg="add del mod">
          <ac:chgData name="NHƯ TRẦN NGUYỄN HUẾ" userId="279a9184-0445-4e5a-9eac-c8be90b2208d" providerId="ADAL" clId="{3585E384-5219-4A74-B81E-60F6ED82FD31}" dt="2020-07-19T04:29:12.872" v="3269"/>
          <ac:spMkLst>
            <pc:docMk/>
            <pc:sldMk cId="3629301808" sldId="521"/>
            <ac:spMk id="2" creationId="{00000000-0000-0000-0000-000000000000}"/>
          </ac:spMkLst>
        </pc:spChg>
        <pc:spChg chg="add mod">
          <ac:chgData name="NHƯ TRẦN NGUYỄN HUẾ" userId="279a9184-0445-4e5a-9eac-c8be90b2208d" providerId="ADAL" clId="{3585E384-5219-4A74-B81E-60F6ED82FD31}" dt="2020-07-19T02:16:08.098" v="1323" actId="207"/>
          <ac:spMkLst>
            <pc:docMk/>
            <pc:sldMk cId="3629301808" sldId="521"/>
            <ac:spMk id="7" creationId="{14EA3530-993E-4E58-A618-D6239DD331DE}"/>
          </ac:spMkLst>
        </pc:spChg>
        <pc:spChg chg="add del mod">
          <ac:chgData name="NHƯ TRẦN NGUYỄN HUẾ" userId="279a9184-0445-4e5a-9eac-c8be90b2208d" providerId="ADAL" clId="{3585E384-5219-4A74-B81E-60F6ED82FD31}" dt="2020-07-19T01:53:41.827" v="956" actId="478"/>
          <ac:spMkLst>
            <pc:docMk/>
            <pc:sldMk cId="3629301808" sldId="521"/>
            <ac:spMk id="8" creationId="{B7A96B4F-192A-4913-A13D-BB3B8E3E8280}"/>
          </ac:spMkLst>
        </pc:spChg>
        <pc:spChg chg="add del mod">
          <ac:chgData name="NHƯ TRẦN NGUYỄN HUẾ" userId="279a9184-0445-4e5a-9eac-c8be90b2208d" providerId="ADAL" clId="{3585E384-5219-4A74-B81E-60F6ED82FD31}" dt="2020-07-19T01:53:44.092" v="957" actId="478"/>
          <ac:spMkLst>
            <pc:docMk/>
            <pc:sldMk cId="3629301808" sldId="521"/>
            <ac:spMk id="9" creationId="{1100A818-DB14-4990-AD2F-C882E9B907A6}"/>
          </ac:spMkLst>
        </pc:spChg>
        <pc:spChg chg="add del mod">
          <ac:chgData name="NHƯ TRẦN NGUYỄN HUẾ" userId="279a9184-0445-4e5a-9eac-c8be90b2208d" providerId="ADAL" clId="{3585E384-5219-4A74-B81E-60F6ED82FD31}" dt="2020-07-19T01:53:46.070" v="958" actId="478"/>
          <ac:spMkLst>
            <pc:docMk/>
            <pc:sldMk cId="3629301808" sldId="521"/>
            <ac:spMk id="10" creationId="{617CA42D-687C-414F-B3EE-8588EE79B6B8}"/>
          </ac:spMkLst>
        </pc:spChg>
        <pc:spChg chg="add del mod">
          <ac:chgData name="NHƯ TRẦN NGUYỄN HUẾ" userId="279a9184-0445-4e5a-9eac-c8be90b2208d" providerId="ADAL" clId="{3585E384-5219-4A74-B81E-60F6ED82FD31}" dt="2020-07-19T01:53:48.174" v="959" actId="478"/>
          <ac:spMkLst>
            <pc:docMk/>
            <pc:sldMk cId="3629301808" sldId="521"/>
            <ac:spMk id="11" creationId="{95B491F0-AC6C-4138-B62A-904E6B21EDD3}"/>
          </ac:spMkLst>
        </pc:spChg>
        <pc:spChg chg="add mod">
          <ac:chgData name="NHƯ TRẦN NGUYỄN HUẾ" userId="279a9184-0445-4e5a-9eac-c8be90b2208d" providerId="ADAL" clId="{3585E384-5219-4A74-B81E-60F6ED82FD31}" dt="2020-07-19T02:33:13.199" v="1396" actId="1076"/>
          <ac:spMkLst>
            <pc:docMk/>
            <pc:sldMk cId="3629301808" sldId="521"/>
            <ac:spMk id="12" creationId="{47F18E30-CB87-43C3-A842-404A3E657FB9}"/>
          </ac:spMkLst>
        </pc:spChg>
        <pc:spChg chg="add mod">
          <ac:chgData name="NHƯ TRẦN NGUYỄN HUẾ" userId="279a9184-0445-4e5a-9eac-c8be90b2208d" providerId="ADAL" clId="{3585E384-5219-4A74-B81E-60F6ED82FD31}" dt="2020-07-19T02:24:32.777" v="1348" actId="207"/>
          <ac:spMkLst>
            <pc:docMk/>
            <pc:sldMk cId="3629301808" sldId="521"/>
            <ac:spMk id="13" creationId="{5984E8C1-BB10-48DF-8E62-50EC5D609A15}"/>
          </ac:spMkLst>
        </pc:spChg>
        <pc:spChg chg="add mod">
          <ac:chgData name="NHƯ TRẦN NGUYỄN HUẾ" userId="279a9184-0445-4e5a-9eac-c8be90b2208d" providerId="ADAL" clId="{3585E384-5219-4A74-B81E-60F6ED82FD31}" dt="2020-07-19T02:27:57.110" v="1394" actId="207"/>
          <ac:spMkLst>
            <pc:docMk/>
            <pc:sldMk cId="3629301808" sldId="521"/>
            <ac:spMk id="14" creationId="{0B515D7B-3883-49B0-86A7-1747598CAA8B}"/>
          </ac:spMkLst>
        </pc:spChg>
        <pc:spChg chg="add mod">
          <ac:chgData name="NHƯ TRẦN NGUYỄN HUẾ" userId="279a9184-0445-4e5a-9eac-c8be90b2208d" providerId="ADAL" clId="{3585E384-5219-4A74-B81E-60F6ED82FD31}" dt="2020-07-19T02:23:35.517" v="1346" actId="1076"/>
          <ac:spMkLst>
            <pc:docMk/>
            <pc:sldMk cId="3629301808" sldId="521"/>
            <ac:spMk id="15" creationId="{8F8FA5F9-724F-4121-B0D6-7E2907026F79}"/>
          </ac:spMkLst>
        </pc:spChg>
        <pc:spChg chg="add mod">
          <ac:chgData name="NHƯ TRẦN NGUYỄN HUẾ" userId="279a9184-0445-4e5a-9eac-c8be90b2208d" providerId="ADAL" clId="{3585E384-5219-4A74-B81E-60F6ED82FD31}" dt="2020-07-19T05:17:23.413" v="3598" actId="20577"/>
          <ac:spMkLst>
            <pc:docMk/>
            <pc:sldMk cId="3629301808" sldId="521"/>
            <ac:spMk id="16" creationId="{7CC2056F-B22D-40CF-83E7-0D4D58A16EC4}"/>
          </ac:spMkLst>
        </pc:spChg>
        <pc:spChg chg="add mod">
          <ac:chgData name="NHƯ TRẦN NGUYỄN HUẾ" userId="279a9184-0445-4e5a-9eac-c8be90b2208d" providerId="ADAL" clId="{3585E384-5219-4A74-B81E-60F6ED82FD31}" dt="2020-07-19T03:24:45.215" v="1439" actId="20577"/>
          <ac:spMkLst>
            <pc:docMk/>
            <pc:sldMk cId="3629301808" sldId="521"/>
            <ac:spMk id="17" creationId="{37CB35BB-35E5-4141-90DB-489B07F4792F}"/>
          </ac:spMkLst>
        </pc:spChg>
        <pc:spChg chg="add mod">
          <ac:chgData name="NHƯ TRẦN NGUYỄN HUẾ" userId="279a9184-0445-4e5a-9eac-c8be90b2208d" providerId="ADAL" clId="{3585E384-5219-4A74-B81E-60F6ED82FD31}" dt="2020-07-19T02:23:13.550" v="1342" actId="1076"/>
          <ac:spMkLst>
            <pc:docMk/>
            <pc:sldMk cId="3629301808" sldId="521"/>
            <ac:spMk id="18" creationId="{12DD5588-D610-4EA3-B798-27B63FAE0495}"/>
          </ac:spMkLst>
        </pc:spChg>
        <pc:spChg chg="add mod">
          <ac:chgData name="NHƯ TRẦN NGUYỄN HUẾ" userId="279a9184-0445-4e5a-9eac-c8be90b2208d" providerId="ADAL" clId="{3585E384-5219-4A74-B81E-60F6ED82FD31}" dt="2020-07-19T02:34:56.488" v="1413" actId="20577"/>
          <ac:spMkLst>
            <pc:docMk/>
            <pc:sldMk cId="3629301808" sldId="521"/>
            <ac:spMk id="19" creationId="{B766C8EE-FCDD-4ED8-A90B-6301A7073969}"/>
          </ac:spMkLst>
        </pc:spChg>
        <pc:spChg chg="add del mod">
          <ac:chgData name="NHƯ TRẦN NGUYỄN HUẾ" userId="279a9184-0445-4e5a-9eac-c8be90b2208d" providerId="ADAL" clId="{3585E384-5219-4A74-B81E-60F6ED82FD31}" dt="2020-07-19T03:48:01.309" v="3244" actId="1035"/>
          <ac:spMkLst>
            <pc:docMk/>
            <pc:sldMk cId="3629301808" sldId="521"/>
            <ac:spMk id="20" creationId="{00000000-0000-0000-0000-000000000000}"/>
          </ac:spMkLst>
        </pc:spChg>
        <pc:spChg chg="mod">
          <ac:chgData name="NHƯ TRẦN NGUYỄN HUẾ" userId="279a9184-0445-4e5a-9eac-c8be90b2208d" providerId="ADAL" clId="{3585E384-5219-4A74-B81E-60F6ED82FD31}" dt="2020-07-19T05:17:14.340" v="3586" actId="20577"/>
          <ac:spMkLst>
            <pc:docMk/>
            <pc:sldMk cId="3629301808" sldId="521"/>
            <ac:spMk id="29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9T01:19:15.619" v="850" actId="478"/>
          <ac:spMkLst>
            <pc:docMk/>
            <pc:sldMk cId="3629301808" sldId="521"/>
            <ac:spMk id="37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9T01:18:01.633" v="843" actId="478"/>
          <ac:spMkLst>
            <pc:docMk/>
            <pc:sldMk cId="3629301808" sldId="521"/>
            <ac:spMk id="38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9T01:18:42.664" v="847" actId="478"/>
          <ac:spMkLst>
            <pc:docMk/>
            <pc:sldMk cId="3629301808" sldId="521"/>
            <ac:spMk id="39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9T01:18:46.600" v="848" actId="478"/>
          <ac:spMkLst>
            <pc:docMk/>
            <pc:sldMk cId="3629301808" sldId="521"/>
            <ac:spMk id="40" creationId="{00000000-0000-0000-0000-000000000000}"/>
          </ac:spMkLst>
        </pc:spChg>
        <pc:spChg chg="del mod">
          <ac:chgData name="NHƯ TRẦN NGUYỄN HUẾ" userId="279a9184-0445-4e5a-9eac-c8be90b2208d" providerId="ADAL" clId="{3585E384-5219-4A74-B81E-60F6ED82FD31}" dt="2020-07-19T01:18:12.200" v="846" actId="478"/>
          <ac:spMkLst>
            <pc:docMk/>
            <pc:sldMk cId="3629301808" sldId="521"/>
            <ac:spMk id="41" creationId="{00000000-0000-0000-0000-000000000000}"/>
          </ac:spMkLst>
        </pc:spChg>
        <pc:spChg chg="del">
          <ac:chgData name="NHƯ TRẦN NGUYỄN HUẾ" userId="279a9184-0445-4e5a-9eac-c8be90b2208d" providerId="ADAL" clId="{3585E384-5219-4A74-B81E-60F6ED82FD31}" dt="2020-07-19T01:18:59.514" v="849" actId="478"/>
          <ac:spMkLst>
            <pc:docMk/>
            <pc:sldMk cId="3629301808" sldId="521"/>
            <ac:spMk id="42" creationId="{00000000-0000-0000-0000-000000000000}"/>
          </ac:spMkLst>
        </pc:spChg>
        <pc:spChg chg="add mod">
          <ac:chgData name="NHƯ TRẦN NGUYỄN HUẾ" userId="279a9184-0445-4e5a-9eac-c8be90b2208d" providerId="ADAL" clId="{3585E384-5219-4A74-B81E-60F6ED82FD31}" dt="2020-07-19T02:25:26.084" v="1387" actId="1076"/>
          <ac:spMkLst>
            <pc:docMk/>
            <pc:sldMk cId="3629301808" sldId="521"/>
            <ac:spMk id="48" creationId="{ECAA336C-E2E0-4520-B1A0-DFBAD3B4404A}"/>
          </ac:spMkLst>
        </pc:spChg>
        <pc:grpChg chg="del">
          <ac:chgData name="NHƯ TRẦN NGUYỄN HUẾ" userId="279a9184-0445-4e5a-9eac-c8be90b2208d" providerId="ADAL" clId="{3585E384-5219-4A74-B81E-60F6ED82FD31}" dt="2020-07-19T01:17:53.468" v="842" actId="478"/>
          <ac:grpSpMkLst>
            <pc:docMk/>
            <pc:sldMk cId="3629301808" sldId="521"/>
            <ac:grpSpMk id="21" creationId="{00000000-0000-0000-0000-000000000000}"/>
          </ac:grpSpMkLst>
        </pc:grpChg>
        <pc:picChg chg="add del mod">
          <ac:chgData name="NHƯ TRẦN NGUYỄN HUẾ" userId="279a9184-0445-4e5a-9eac-c8be90b2208d" providerId="ADAL" clId="{3585E384-5219-4A74-B81E-60F6ED82FD31}" dt="2020-07-19T01:49:30.951" v="923"/>
          <ac:picMkLst>
            <pc:docMk/>
            <pc:sldMk cId="3629301808" sldId="521"/>
            <ac:picMk id="4" creationId="{89DC2C32-FC89-47B9-A644-83F872C193EB}"/>
          </ac:picMkLst>
        </pc:picChg>
        <pc:picChg chg="add del mod">
          <ac:chgData name="NHƯ TRẦN NGUYỄN HUẾ" userId="279a9184-0445-4e5a-9eac-c8be90b2208d" providerId="ADAL" clId="{3585E384-5219-4A74-B81E-60F6ED82FD31}" dt="2020-07-19T01:50:00.994" v="928" actId="931"/>
          <ac:picMkLst>
            <pc:docMk/>
            <pc:sldMk cId="3629301808" sldId="521"/>
            <ac:picMk id="6" creationId="{D987B8CE-78E9-49F6-8110-8F66BA1E8B93}"/>
          </ac:picMkLst>
        </pc:picChg>
        <pc:cxnChg chg="add mod">
          <ac:chgData name="NHƯ TRẦN NGUYỄN HUẾ" userId="279a9184-0445-4e5a-9eac-c8be90b2208d" providerId="ADAL" clId="{3585E384-5219-4A74-B81E-60F6ED82FD31}" dt="2020-07-19T02:25:59.871" v="1392" actId="1076"/>
          <ac:cxnSpMkLst>
            <pc:docMk/>
            <pc:sldMk cId="3629301808" sldId="521"/>
            <ac:cxnSpMk id="50" creationId="{EBBAAB30-940B-4190-874E-F65CBAF81AF6}"/>
          </ac:cxnSpMkLst>
        </pc:cxnChg>
        <pc:cxnChg chg="add mod">
          <ac:chgData name="NHƯ TRẦN NGUYỄN HUẾ" userId="279a9184-0445-4e5a-9eac-c8be90b2208d" providerId="ADAL" clId="{3585E384-5219-4A74-B81E-60F6ED82FD31}" dt="2020-07-19T02:25:32.591" v="1388" actId="1076"/>
          <ac:cxnSpMkLst>
            <pc:docMk/>
            <pc:sldMk cId="3629301808" sldId="521"/>
            <ac:cxnSpMk id="52" creationId="{EE0EF4EC-C1B0-4997-B66B-C6A37A140C71}"/>
          </ac:cxnSpMkLst>
        </pc:cxnChg>
        <pc:cxnChg chg="add mod">
          <ac:chgData name="NHƯ TRẦN NGUYỄN HUẾ" userId="279a9184-0445-4e5a-9eac-c8be90b2208d" providerId="ADAL" clId="{3585E384-5219-4A74-B81E-60F6ED82FD31}" dt="2020-07-19T02:25:35.454" v="1389" actId="1076"/>
          <ac:cxnSpMkLst>
            <pc:docMk/>
            <pc:sldMk cId="3629301808" sldId="521"/>
            <ac:cxnSpMk id="54" creationId="{E874D095-95BE-4C59-BF41-2EF55932E793}"/>
          </ac:cxnSpMkLst>
        </pc:cxnChg>
        <pc:cxnChg chg="add mod">
          <ac:chgData name="NHƯ TRẦN NGUYỄN HUẾ" userId="279a9184-0445-4e5a-9eac-c8be90b2208d" providerId="ADAL" clId="{3585E384-5219-4A74-B81E-60F6ED82FD31}" dt="2020-07-19T02:25:47.914" v="1390" actId="1076"/>
          <ac:cxnSpMkLst>
            <pc:docMk/>
            <pc:sldMk cId="3629301808" sldId="521"/>
            <ac:cxnSpMk id="56" creationId="{D418D2DF-75E1-4AA2-929E-92E758528462}"/>
          </ac:cxnSpMkLst>
        </pc:cxnChg>
      </pc:sldChg>
      <pc:sldMasterChg chg="addSldLayout">
        <pc:chgData name="NHƯ TRẦN NGUYỄN HUẾ" userId="279a9184-0445-4e5a-9eac-c8be90b2208d" providerId="ADAL" clId="{3585E384-5219-4A74-B81E-60F6ED82FD31}" dt="2020-07-18T17:32:37.661" v="155" actId="22"/>
        <pc:sldMasterMkLst>
          <pc:docMk/>
          <pc:sldMasterMk cId="2503329587" sldId="2147483648"/>
        </pc:sldMasterMkLst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172264974" sldId="214748364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221786213" sldId="214748365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800285891" sldId="214748365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771260847" sldId="214748365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717684676" sldId="214748365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045295023" sldId="214748365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94156007" sldId="214748365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1590464" sldId="214748365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257378744" sldId="214748365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747674118" sldId="214748365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552410455" sldId="214748365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524222258" sldId="214748366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955924802" sldId="214748366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789890046" sldId="214748367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558620495" sldId="214748367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887273697" sldId="214748367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321158003" sldId="214748367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190369108" sldId="214748368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367980006" sldId="214748368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844266936" sldId="214748368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709448517" sldId="214748368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730770688" sldId="214748368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189351679" sldId="214748368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773509593" sldId="214748368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168430616" sldId="214748368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697140511" sldId="214748369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165262818" sldId="214748369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957554532" sldId="214748369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404319924" sldId="214748370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744153966" sldId="214748370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869745624" sldId="214748370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323153435" sldId="214748370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609461883" sldId="214748370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49553723" sldId="214748371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20381948" sldId="214748371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753279405" sldId="214748371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845936671" sldId="214748371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444940261" sldId="214748371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314504632" sldId="214748371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859848855" sldId="214748371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512818348" sldId="214748371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1303281847" sldId="214748371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2934709954" sldId="214748371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503329587" sldId="2147483648"/>
            <pc:sldLayoutMk cId="3863402736" sldId="214748372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503738909" sldId="214748375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642040357" sldId="214748375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15952449" sldId="214748375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424524512" sldId="214748375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263885404" sldId="214748375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723714335" sldId="214748375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66222161" sldId="214748376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600782298" sldId="214748376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996660820" sldId="214748376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4579514" sldId="214748376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583510743" sldId="214748376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946351301" sldId="214748376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171599691" sldId="214748376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715236865" sldId="214748376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163265387" sldId="214748376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648981181" sldId="214748376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984824572" sldId="214748377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513548131" sldId="214748377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728950042" sldId="214748377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98676932" sldId="214748377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361167848" sldId="214748377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845670784" sldId="214748377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796710646" sldId="214748377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261049962" sldId="214748377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72685012" sldId="214748377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636494605" sldId="214748377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97746643" sldId="214748378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347062466" sldId="214748378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065109237" sldId="214748378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530220408" sldId="214748378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322505941" sldId="214748378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769417823" sldId="214748378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907014016" sldId="214748378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947852053" sldId="2147483787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752723503" sldId="2147483788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409214686" sldId="2147483789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513258536" sldId="2147483790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242968345" sldId="2147483791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00708931" sldId="2147483792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1813824037" sldId="2147483793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3070181012" sldId="2147483794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03018490" sldId="2147483795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4006458275" sldId="2147483796"/>
          </pc:sldLayoutMkLst>
        </pc:sldLayoutChg>
        <pc:sldLayoutChg chg="add">
          <pc:chgData name="NHƯ TRẦN NGUYỄN HUẾ" userId="279a9184-0445-4e5a-9eac-c8be90b2208d" providerId="ADAL" clId="{3585E384-5219-4A74-B81E-60F6ED82FD31}" dt="2020-07-18T12:01:21.973" v="61" actId="22"/>
          <pc:sldLayoutMkLst>
            <pc:docMk/>
            <pc:sldMasterMk cId="2503329587" sldId="2147483648"/>
            <pc:sldLayoutMk cId="2702885368" sldId="2147483797"/>
          </pc:sldLayoutMkLst>
        </pc:sldLayoutChg>
      </pc:sldMasterChg>
      <pc:sldMasterChg chg="modSldLayout">
        <pc:chgData name="NHƯ TRẦN NGUYỄN HUẾ" userId="279a9184-0445-4e5a-9eac-c8be90b2208d" providerId="ADAL" clId="{3585E384-5219-4A74-B81E-60F6ED82FD31}" dt="2020-07-18T17:32:37.661" v="155" actId="22"/>
        <pc:sldMasterMkLst>
          <pc:docMk/>
          <pc:sldMasterMk cId="2950414582" sldId="2147483660"/>
        </pc:sldMasterMkLst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950414582" sldId="2147483660"/>
            <pc:sldLayoutMk cId="2404777096" sldId="2147483810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950414582" sldId="2147483660"/>
            <pc:sldLayoutMk cId="2235373317" sldId="2147483811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950414582" sldId="2147483660"/>
            <pc:sldLayoutMk cId="3391836610" sldId="2147483812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950414582" sldId="2147483660"/>
            <pc:sldLayoutMk cId="140423945" sldId="2147483813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2950414582" sldId="2147483660"/>
            <pc:sldLayoutMk cId="2885366423" sldId="2147483814"/>
          </pc:sldLayoutMkLst>
        </pc:sldLayoutChg>
      </pc:sldMasterChg>
      <pc:sldMasterChg chg="replId modSldLayout">
        <pc:chgData name="NHƯ TRẦN NGUYỄN HUẾ" userId="279a9184-0445-4e5a-9eac-c8be90b2208d" providerId="ADAL" clId="{3585E384-5219-4A74-B81E-60F6ED82FD31}" dt="2020-07-18T17:32:37.661" v="155" actId="22"/>
        <pc:sldMasterMkLst>
          <pc:docMk/>
          <pc:sldMasterMk cId="3142659067" sldId="2147483798"/>
        </pc:sldMasterMkLst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2639062468" sldId="2147483799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3221038872" sldId="2147483800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2113537031" sldId="2147483801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2159603506" sldId="2147483802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3591323515" sldId="2147483803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1865474660" sldId="2147483804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1948177460" sldId="2147483805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4173360197" sldId="2147483806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2274559426" sldId="2147483807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3730254221" sldId="2147483808"/>
          </pc:sldLayoutMkLst>
        </pc:sldLayoutChg>
        <pc:sldLayoutChg chg="replId">
          <pc:chgData name="NHƯ TRẦN NGUYỄN HUẾ" userId="279a9184-0445-4e5a-9eac-c8be90b2208d" providerId="ADAL" clId="{3585E384-5219-4A74-B81E-60F6ED82FD31}" dt="2020-07-18T17:32:37.661" v="155" actId="22"/>
          <pc:sldLayoutMkLst>
            <pc:docMk/>
            <pc:sldMasterMk cId="3142659067" sldId="2147483798"/>
            <pc:sldLayoutMk cId="1012259464" sldId="2147483809"/>
          </pc:sldLayoutMkLst>
        </pc:sldLayoutChg>
      </pc:sldMasterChg>
      <pc:sldMasterChg chg="modTransition modSldLayout">
        <pc:chgData name="NHƯ TRẦN NGUYỄN HUẾ" userId="279a9184-0445-4e5a-9eac-c8be90b2208d" providerId="ADAL" clId="{3585E384-5219-4A74-B81E-60F6ED82FD31}" dt="2020-07-19T04:29:34.149" v="3270"/>
        <pc:sldMasterMkLst>
          <pc:docMk/>
          <pc:sldMasterMk cId="736749289" sldId="2147483816"/>
        </pc:sldMasterMkLst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855696260" sldId="2147483817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3064622553" sldId="2147483818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405287635" sldId="2147483819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416897584" sldId="2147483820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3604412827" sldId="2147483821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1804135240" sldId="214748382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1036716950" sldId="2147483823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810973457" sldId="2147483824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469581581" sldId="2147483825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4255474552" sldId="2147483826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34.149" v="3270"/>
          <pc:sldLayoutMkLst>
            <pc:docMk/>
            <pc:sldMasterMk cId="736749289" sldId="2147483816"/>
            <pc:sldLayoutMk cId="3148675887" sldId="2147483827"/>
          </pc:sldLayoutMkLst>
        </pc:sldLayoutChg>
      </pc:sldMasterChg>
      <pc:sldMasterChg chg="modTransition modSldLayout">
        <pc:chgData name="NHƯ TRẦN NGUYỄN HUẾ" userId="279a9184-0445-4e5a-9eac-c8be90b2208d" providerId="ADAL" clId="{3585E384-5219-4A74-B81E-60F6ED82FD31}" dt="2020-07-19T04:29:12.872" v="3269"/>
        <pc:sldMasterMkLst>
          <pc:docMk/>
          <pc:sldMasterMk cId="1440666385" sldId="2147483816"/>
        </pc:sldMasterMkLst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524222258" sldId="2147483664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955924802" sldId="2147483668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2789890046" sldId="2147483671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558620495" sldId="214748367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2887273697" sldId="2147483678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4190369108" sldId="2147483680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2367980006" sldId="214748368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1844266936" sldId="2147483684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709448517" sldId="2147483685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730770688" sldId="2147483686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4189351679" sldId="2147483687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1773509593" sldId="2147483688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4165262818" sldId="2147483693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2957554532" sldId="2147483699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404319924" sldId="2147483700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1744153966" sldId="2147483701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869745624" sldId="214748370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323153435" sldId="2147483703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2609461883" sldId="2147483709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49553723" sldId="2147483710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320381948" sldId="2147483711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2503329587" sldId="2147483648"/>
            <pc:sldLayoutMk cId="753279405" sldId="214748371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2614352956" sldId="2147483817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926229615" sldId="2147483818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1180136143" sldId="2147483819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3393772113" sldId="2147483820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3062178034" sldId="2147483821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1073457687" sldId="2147483822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20056437" sldId="2147483823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217175522" sldId="2147483824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2828176287" sldId="2147483825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152348295" sldId="2147483826"/>
          </pc:sldLayoutMkLst>
        </pc:sldLayoutChg>
        <pc:sldLayoutChg chg="modTransition">
          <pc:chgData name="NHƯ TRẦN NGUYỄN HUẾ" userId="279a9184-0445-4e5a-9eac-c8be90b2208d" providerId="ADAL" clId="{3585E384-5219-4A74-B81E-60F6ED82FD31}" dt="2020-07-19T04:29:12.872" v="3269"/>
          <pc:sldLayoutMkLst>
            <pc:docMk/>
            <pc:sldMasterMk cId="1440666385" sldId="2147483816"/>
            <pc:sldLayoutMk cId="172549393" sldId="21474838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A57A3-97AD-465F-9BFF-E8993BC4D29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10B9-34F6-4849-9C2B-18A10F63B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8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9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9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E75-8137-43FB-B3FF-02DEB899F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21AAC-6EDC-446A-88C9-45CB9CA72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F778-0719-4135-A0A4-E1C68107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90BB2-48D9-4B12-8510-92E93476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85A8-9EA8-4AD8-A915-0E26ECE1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3C8F-A218-4C10-B861-76F86FAD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38B5D-E1B9-487E-9E05-DF75807F3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96924-6FFE-4111-92BB-EECC8DF6E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3D69-582F-4A41-B186-068AA298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4E7A4-9AC0-434D-8576-B20A5AEB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7F639-BC6E-4C0C-9057-7F15A49BD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8E846-8524-4C9D-A01E-9594D7D08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1FD7-B83E-4A7D-8FDE-974BABBE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2657C-9517-4B5C-94FE-2B02AA50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79F25-EBEA-4D62-8A4B-14153E92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5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2864328431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1180806675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199217"/>
            <a:ext cx="12192000" cy="3943351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2777" y="4026184"/>
            <a:ext cx="333684" cy="333683"/>
            <a:chOff x="287082" y="3019638"/>
            <a:chExt cx="250263" cy="250262"/>
          </a:xfrm>
        </p:grpSpPr>
        <p:sp>
          <p:nvSpPr>
            <p:cNvPr id="14" name="Shape 12">
              <a:hlinkClick r:id="" action="ppaction://hlinkshowjump?jump=previousslide"/>
            </p:cNvPr>
            <p:cNvSpPr/>
            <p:nvPr/>
          </p:nvSpPr>
          <p:spPr>
            <a:xfrm>
              <a:off x="369099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5" name="Shape 13">
              <a:hlinkClick r:id="" action="ppaction://hlinkshowjump?jump=previousslide"/>
            </p:cNvPr>
            <p:cNvSpPr/>
            <p:nvPr/>
          </p:nvSpPr>
          <p:spPr>
            <a:xfrm>
              <a:off x="287082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1475542" y="4026184"/>
            <a:ext cx="333684" cy="333683"/>
            <a:chOff x="8606656" y="3019638"/>
            <a:chExt cx="250263" cy="250262"/>
          </a:xfrm>
        </p:grpSpPr>
        <p:sp>
          <p:nvSpPr>
            <p:cNvPr id="17" name="Shape 15">
              <a:hlinkClick r:id="" action="ppaction://hlinkshowjump?jump=nextslide"/>
            </p:cNvPr>
            <p:cNvSpPr/>
            <p:nvPr/>
          </p:nvSpPr>
          <p:spPr>
            <a:xfrm rot="10800000">
              <a:off x="8706677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2" name="Shape 16">
              <a:hlinkClick r:id="" action="ppaction://hlinkshowjump?jump=nextslide"/>
            </p:cNvPr>
            <p:cNvSpPr/>
            <p:nvPr/>
          </p:nvSpPr>
          <p:spPr>
            <a:xfrm>
              <a:off x="8606656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445981509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199217"/>
            <a:ext cx="12192000" cy="3943351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92876" y="2466521"/>
            <a:ext cx="4917656" cy="3409345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2404777096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199217"/>
            <a:ext cx="12192000" cy="3943351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2777" y="4026184"/>
            <a:ext cx="333684" cy="333683"/>
            <a:chOff x="287082" y="3019638"/>
            <a:chExt cx="250263" cy="250262"/>
          </a:xfrm>
        </p:grpSpPr>
        <p:sp>
          <p:nvSpPr>
            <p:cNvPr id="14" name="Shape 12">
              <a:hlinkClick r:id="" action="ppaction://hlinkshowjump?jump=previousslide"/>
            </p:cNvPr>
            <p:cNvSpPr/>
            <p:nvPr/>
          </p:nvSpPr>
          <p:spPr>
            <a:xfrm>
              <a:off x="369099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5" name="Shape 13">
              <a:hlinkClick r:id="" action="ppaction://hlinkshowjump?jump=previousslide"/>
            </p:cNvPr>
            <p:cNvSpPr/>
            <p:nvPr/>
          </p:nvSpPr>
          <p:spPr>
            <a:xfrm>
              <a:off x="287082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1475542" y="4026184"/>
            <a:ext cx="333684" cy="333683"/>
            <a:chOff x="8606656" y="3019638"/>
            <a:chExt cx="250263" cy="250262"/>
          </a:xfrm>
        </p:grpSpPr>
        <p:sp>
          <p:nvSpPr>
            <p:cNvPr id="17" name="Shape 15">
              <a:hlinkClick r:id="" action="ppaction://hlinkshowjump?jump=nextslide"/>
            </p:cNvPr>
            <p:cNvSpPr/>
            <p:nvPr/>
          </p:nvSpPr>
          <p:spPr>
            <a:xfrm rot="10800000">
              <a:off x="8706677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2" name="Shape 16">
              <a:hlinkClick r:id="" action="ppaction://hlinkshowjump?jump=nextslide"/>
            </p:cNvPr>
            <p:cNvSpPr/>
            <p:nvPr/>
          </p:nvSpPr>
          <p:spPr>
            <a:xfrm>
              <a:off x="8606656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32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1219200" y="2716104"/>
            <a:ext cx="2204267" cy="1941856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3739979" y="2716104"/>
            <a:ext cx="2204267" cy="1941856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40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279805" y="2716104"/>
            <a:ext cx="2204267" cy="1941856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44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784707" y="2716104"/>
            <a:ext cx="2204267" cy="1941856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61182196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ject Timelin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81518" y="2324100"/>
            <a:ext cx="3413413" cy="1828800"/>
          </a:xfrm>
          <a:prstGeom prst="rect">
            <a:avLst/>
          </a:prstGeom>
        </p:spPr>
        <p:txBody>
          <a:bodyPr/>
          <a:lstStyle>
            <a:lvl1pPr algn="l" rtl="0">
              <a:defRPr sz="16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761202" y="2644832"/>
            <a:ext cx="3413413" cy="1828800"/>
          </a:xfrm>
          <a:prstGeom prst="rect">
            <a:avLst/>
          </a:prstGeom>
        </p:spPr>
        <p:txBody>
          <a:bodyPr/>
          <a:lstStyle>
            <a:lvl1pPr algn="l" rtl="0">
              <a:defRPr sz="16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49672682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ject Timelin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14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1003686" y="1254760"/>
            <a:ext cx="3413413" cy="1828800"/>
          </a:xfrm>
          <a:prstGeom prst="rect">
            <a:avLst/>
          </a:prstGeom>
        </p:spPr>
        <p:txBody>
          <a:bodyPr/>
          <a:lstStyle>
            <a:lvl1pPr algn="l" rtl="0">
              <a:defRPr sz="16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772286" y="2279060"/>
            <a:ext cx="3413413" cy="1828800"/>
          </a:xfrm>
          <a:prstGeom prst="rect">
            <a:avLst/>
          </a:prstGeom>
        </p:spPr>
        <p:txBody>
          <a:bodyPr/>
          <a:lstStyle>
            <a:lvl1pPr algn="l" rtl="0">
              <a:defRPr sz="16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91088992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2199216"/>
            <a:ext cx="12192000" cy="4658784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2777" y="4026184"/>
            <a:ext cx="333684" cy="333683"/>
            <a:chOff x="287082" y="3019638"/>
            <a:chExt cx="250263" cy="250262"/>
          </a:xfrm>
        </p:grpSpPr>
        <p:sp>
          <p:nvSpPr>
            <p:cNvPr id="14" name="Shape 12">
              <a:hlinkClick r:id="" action="ppaction://hlinkshowjump?jump=previousslide"/>
            </p:cNvPr>
            <p:cNvSpPr/>
            <p:nvPr/>
          </p:nvSpPr>
          <p:spPr>
            <a:xfrm>
              <a:off x="369099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5" name="Shape 13">
              <a:hlinkClick r:id="" action="ppaction://hlinkshowjump?jump=previousslide"/>
            </p:cNvPr>
            <p:cNvSpPr/>
            <p:nvPr/>
          </p:nvSpPr>
          <p:spPr>
            <a:xfrm>
              <a:off x="287082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1475542" y="4026184"/>
            <a:ext cx="333684" cy="333683"/>
            <a:chOff x="8606656" y="3019638"/>
            <a:chExt cx="250263" cy="250262"/>
          </a:xfrm>
        </p:grpSpPr>
        <p:sp>
          <p:nvSpPr>
            <p:cNvPr id="17" name="Shape 15">
              <a:hlinkClick r:id="" action="ppaction://hlinkshowjump?jump=nextslide"/>
            </p:cNvPr>
            <p:cNvSpPr/>
            <p:nvPr/>
          </p:nvSpPr>
          <p:spPr>
            <a:xfrm rot="10800000">
              <a:off x="8706677" y="3086272"/>
              <a:ext cx="68227" cy="11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2" name="Shape 16">
              <a:hlinkClick r:id="" action="ppaction://hlinkshowjump?jump=nextslide"/>
            </p:cNvPr>
            <p:cNvSpPr/>
            <p:nvPr/>
          </p:nvSpPr>
          <p:spPr>
            <a:xfrm>
              <a:off x="8606656" y="3019638"/>
              <a:ext cx="250263" cy="2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1117599" y="2463802"/>
            <a:ext cx="4567767" cy="2946399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506634" y="2463802"/>
            <a:ext cx="4567767" cy="2946399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5373317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15E2-7E48-42C0-BA0F-0C1124FA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0633-867A-42B4-8828-78613475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7CFE6-761C-4156-9DB6-57898518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0AD8-EAA2-4551-BDFD-97F63DE7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0A1E3-D096-4A19-807E-B23A2AC5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38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3853" y="2605377"/>
            <a:ext cx="6635748" cy="3568700"/>
          </a:xfrm>
          <a:prstGeom prst="rect">
            <a:avLst/>
          </a:prstGeom>
        </p:spPr>
        <p:txBody>
          <a:bodyPr/>
          <a:lstStyle>
            <a:lvl1pPr algn="l" rtl="0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7933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in Tablet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57750" y="2537888"/>
            <a:ext cx="2476501" cy="3304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7390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in iPhone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305426" y="2794003"/>
            <a:ext cx="1581149" cy="2844800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3945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 Portfolio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" cy="2279651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38400" y="2279937"/>
            <a:ext cx="2438400" cy="2279651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6800" y="0"/>
            <a:ext cx="2438400" cy="2279651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15200" y="2279937"/>
            <a:ext cx="2438400" cy="2279651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753600" y="0"/>
            <a:ext cx="2438400" cy="2279651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4948768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3391836610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cution Cyc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199216"/>
            <a:ext cx="12192000" cy="4658784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05517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cution Cyc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4658784"/>
          </a:xfrm>
          <a:prstGeom prst="rect">
            <a:avLst/>
          </a:prstGeom>
          <a:solidFill>
            <a:srgbClr val="283C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9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0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3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4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2541774679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069118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5187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ky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</p:spTree>
    <p:extLst>
      <p:ext uri="{BB962C8B-B14F-4D97-AF65-F5344CB8AC3E}">
        <p14:creationId xmlns:p14="http://schemas.microsoft.com/office/powerpoint/2010/main" val="3603034419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k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</p:spTree>
    <p:extLst>
      <p:ext uri="{BB962C8B-B14F-4D97-AF65-F5344CB8AC3E}">
        <p14:creationId xmlns:p14="http://schemas.microsoft.com/office/powerpoint/2010/main" val="2885366423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6612-6723-4229-9B72-716D6D41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C98A6-66D3-4490-A55B-F8478B4E5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4473-FC20-4F36-8292-4438DFBD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2E8EE-D654-4529-968C-2ACA092B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378D-C975-4305-8E49-DCF0153A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37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64974"/>
      </p:ext>
    </p:extLst>
  </p:cSld>
  <p:clrMapOvr>
    <a:masterClrMapping/>
  </p:clrMapOvr>
  <p:transition spd="slow" advTm="2000">
    <p:cover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6213"/>
      </p:ext>
    </p:extLst>
  </p:cSld>
  <p:clrMapOvr>
    <a:masterClrMapping/>
  </p:clrMapOvr>
  <p:transition spd="slow" advTm="2000">
    <p:cover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85891"/>
      </p:ext>
    </p:extLst>
  </p:cSld>
  <p:clrMapOvr>
    <a:masterClrMapping/>
  </p:clrMapOvr>
  <p:transition spd="slow" advTm="2000">
    <p:cover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0847"/>
      </p:ext>
    </p:extLst>
  </p:cSld>
  <p:clrMapOvr>
    <a:masterClrMapping/>
  </p:clrMapOvr>
  <p:transition spd="slow" advTm="2000">
    <p:cover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84676"/>
      </p:ext>
    </p:extLst>
  </p:cSld>
  <p:clrMapOvr>
    <a:masterClrMapping/>
  </p:clrMapOvr>
  <p:transition spd="slow" advTm="2000">
    <p:cover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5023"/>
      </p:ext>
    </p:extLst>
  </p:cSld>
  <p:clrMapOvr>
    <a:masterClrMapping/>
  </p:clrMapOvr>
  <p:transition spd="slow" advTm="2000">
    <p:cover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007"/>
      </p:ext>
    </p:extLst>
  </p:cSld>
  <p:clrMapOvr>
    <a:masterClrMapping/>
  </p:clrMapOvr>
  <p:transition spd="slow" advTm="2000">
    <p:cover dir="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64"/>
      </p:ext>
    </p:extLst>
  </p:cSld>
  <p:clrMapOvr>
    <a:masterClrMapping/>
  </p:clrMapOvr>
  <p:transition spd="slow" advTm="2000">
    <p:cover dir="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8744"/>
      </p:ext>
    </p:extLst>
  </p:cSld>
  <p:clrMapOvr>
    <a:masterClrMapping/>
  </p:clrMapOvr>
  <p:transition spd="slow" advTm="2000">
    <p:cover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4118"/>
      </p:ext>
    </p:extLst>
  </p:cSld>
  <p:clrMapOvr>
    <a:masterClrMapping/>
  </p:clrMapOvr>
  <p:transition spd="slow" advTm="2000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1A52-5CDD-4910-A63A-9BC30D92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0A5B-9A8F-46BD-9788-00B201CEE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7DE37-F5F3-4436-808A-D8C1D1BA5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C03D-FEB1-4F2E-B244-72B56CF4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22B97-6587-4C4C-8A3C-EEB768A8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9CD13-CA45-440F-9AC3-BDD07595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0455"/>
      </p:ext>
    </p:extLst>
  </p:cSld>
  <p:clrMapOvr>
    <a:masterClrMapping/>
  </p:clrMapOvr>
  <p:transition spd="slow" advTm="2000">
    <p:cover dir="d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486012" y="692079"/>
            <a:ext cx="3219973" cy="3219973"/>
          </a:xfrm>
          <a:custGeom>
            <a:avLst/>
            <a:gdLst>
              <a:gd name="connsiteX0" fmla="*/ 2467620 w 4935242"/>
              <a:gd name="connsiteY0" fmla="*/ 1233811 h 4935242"/>
              <a:gd name="connsiteX1" fmla="*/ 1233810 w 4935242"/>
              <a:gd name="connsiteY1" fmla="*/ 2467621 h 4935242"/>
              <a:gd name="connsiteX2" fmla="*/ 2467620 w 4935242"/>
              <a:gd name="connsiteY2" fmla="*/ 3701431 h 4935242"/>
              <a:gd name="connsiteX3" fmla="*/ 3701430 w 4935242"/>
              <a:gd name="connsiteY3" fmla="*/ 2467621 h 4935242"/>
              <a:gd name="connsiteX4" fmla="*/ 2467620 w 4935242"/>
              <a:gd name="connsiteY4" fmla="*/ 1233811 h 4935242"/>
              <a:gd name="connsiteX5" fmla="*/ 2467621 w 4935242"/>
              <a:gd name="connsiteY5" fmla="*/ 0 h 4935242"/>
              <a:gd name="connsiteX6" fmla="*/ 4935242 w 4935242"/>
              <a:gd name="connsiteY6" fmla="*/ 2467621 h 4935242"/>
              <a:gd name="connsiteX7" fmla="*/ 2467621 w 4935242"/>
              <a:gd name="connsiteY7" fmla="*/ 4935242 h 4935242"/>
              <a:gd name="connsiteX8" fmla="*/ 0 w 4935242"/>
              <a:gd name="connsiteY8" fmla="*/ 2467621 h 4935242"/>
              <a:gd name="connsiteX9" fmla="*/ 2467621 w 4935242"/>
              <a:gd name="connsiteY9" fmla="*/ 0 h 49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5242" h="4935242">
                <a:moveTo>
                  <a:pt x="2467620" y="1233811"/>
                </a:moveTo>
                <a:cubicBezTo>
                  <a:pt x="1786206" y="1233811"/>
                  <a:pt x="1233810" y="1786207"/>
                  <a:pt x="1233810" y="2467621"/>
                </a:cubicBezTo>
                <a:cubicBezTo>
                  <a:pt x="1233810" y="3149035"/>
                  <a:pt x="1786206" y="3701431"/>
                  <a:pt x="2467620" y="3701431"/>
                </a:cubicBezTo>
                <a:cubicBezTo>
                  <a:pt x="3149034" y="3701431"/>
                  <a:pt x="3701430" y="3149035"/>
                  <a:pt x="3701430" y="2467621"/>
                </a:cubicBezTo>
                <a:cubicBezTo>
                  <a:pt x="3701430" y="1786207"/>
                  <a:pt x="3149034" y="1233811"/>
                  <a:pt x="2467620" y="1233811"/>
                </a:cubicBezTo>
                <a:close/>
                <a:moveTo>
                  <a:pt x="2467621" y="0"/>
                </a:moveTo>
                <a:cubicBezTo>
                  <a:pt x="3830450" y="0"/>
                  <a:pt x="4935242" y="1104792"/>
                  <a:pt x="4935242" y="2467621"/>
                </a:cubicBezTo>
                <a:cubicBezTo>
                  <a:pt x="4935242" y="3830450"/>
                  <a:pt x="3830450" y="4935242"/>
                  <a:pt x="2467621" y="4935242"/>
                </a:cubicBezTo>
                <a:cubicBezTo>
                  <a:pt x="1104792" y="4935242"/>
                  <a:pt x="0" y="3830450"/>
                  <a:pt x="0" y="2467621"/>
                </a:cubicBezTo>
                <a:cubicBezTo>
                  <a:pt x="0" y="1104792"/>
                  <a:pt x="1104792" y="0"/>
                  <a:pt x="246762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56166" y="1542537"/>
            <a:ext cx="1479666" cy="1479666"/>
          </a:xfrm>
          <a:custGeom>
            <a:avLst/>
            <a:gdLst>
              <a:gd name="connsiteX0" fmla="*/ 739833 w 1479666"/>
              <a:gd name="connsiteY0" fmla="*/ 0 h 1479666"/>
              <a:gd name="connsiteX1" fmla="*/ 1479666 w 1479666"/>
              <a:gd name="connsiteY1" fmla="*/ 739833 h 1479666"/>
              <a:gd name="connsiteX2" fmla="*/ 739833 w 1479666"/>
              <a:gd name="connsiteY2" fmla="*/ 1479666 h 1479666"/>
              <a:gd name="connsiteX3" fmla="*/ 0 w 1479666"/>
              <a:gd name="connsiteY3" fmla="*/ 739833 h 1479666"/>
              <a:gd name="connsiteX4" fmla="*/ 739833 w 1479666"/>
              <a:gd name="connsiteY4" fmla="*/ 0 h 147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666" h="1479666">
                <a:moveTo>
                  <a:pt x="739833" y="0"/>
                </a:moveTo>
                <a:cubicBezTo>
                  <a:pt x="1148431" y="0"/>
                  <a:pt x="1479666" y="331235"/>
                  <a:pt x="1479666" y="739833"/>
                </a:cubicBezTo>
                <a:cubicBezTo>
                  <a:pt x="1479666" y="1148431"/>
                  <a:pt x="1148431" y="1479666"/>
                  <a:pt x="739833" y="1479666"/>
                </a:cubicBezTo>
                <a:cubicBezTo>
                  <a:pt x="331235" y="1479666"/>
                  <a:pt x="0" y="1148431"/>
                  <a:pt x="0" y="739833"/>
                </a:cubicBezTo>
                <a:cubicBezTo>
                  <a:pt x="0" y="331235"/>
                  <a:pt x="331235" y="0"/>
                  <a:pt x="739833" y="0"/>
                </a:cubicBezTo>
                <a:close/>
              </a:path>
            </a:pathLst>
          </a:custGeom>
          <a:pattFill prst="pct5">
            <a:fgClr>
              <a:schemeClr val="tx1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6541" y="3873733"/>
            <a:ext cx="2601739" cy="471202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365449" y="4344935"/>
            <a:ext cx="2601739" cy="29935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</p:spTree>
    <p:extLst>
      <p:ext uri="{BB962C8B-B14F-4D97-AF65-F5344CB8AC3E}">
        <p14:creationId xmlns:p14="http://schemas.microsoft.com/office/powerpoint/2010/main" val="3524222258"/>
      </p:ext>
    </p:extLst>
  </p:cSld>
  <p:clrMapOvr>
    <a:masterClrMapping/>
  </p:clrMapOvr>
  <p:transition spd="slow" advTm="2000">
    <p:cover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60554" y="176795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42011" y="3377288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60553" y="498662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55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95592480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58620495"/>
      </p:ext>
    </p:extLst>
  </p:cSld>
  <p:clrMapOvr>
    <a:masterClrMapping/>
  </p:clrMapOvr>
  <p:transition spd="slow" advTm="2000">
    <p:cover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6370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76454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89890046"/>
      </p:ext>
    </p:extLst>
  </p:cSld>
  <p:clrMapOvr>
    <a:masterClrMapping/>
  </p:clrMapOvr>
  <p:transition spd="slow" advTm="2000">
    <p:cover dir="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2115800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727369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19036910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37" y="3717013"/>
            <a:ext cx="2850354" cy="89593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035733" y="4612943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36798000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44266936"/>
      </p:ext>
    </p:extLst>
  </p:cSld>
  <p:clrMapOvr>
    <a:masterClrMapping/>
  </p:clrMapOvr>
  <p:transition spd="slow" advTm="2000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39B-04D2-4DC4-847C-0061ACAC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8D981-4D63-4388-9776-7EAF67B9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678A0-D113-45E4-9CC5-8DDE85F87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E219-A0C4-4AEB-99EC-221B4DAC1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6BC86-3FDC-4AF7-B660-9F8D5D5D6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DEC5C-B92E-4209-8DE1-A9AEC6EE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474C9-1395-46D2-8B76-B1666783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99FEA-EC6C-4070-B24F-2D782C71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35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7094485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3077068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8935167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7350959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1684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6971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5453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99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4415396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697456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B846-4CB5-4C83-8A51-5B8BE5E1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66CEA-AB39-46BF-A441-7D21B8F7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1A22F-50F0-428A-92CA-58ABC5B8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49322-47CA-4757-ACE6-B658ABD2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46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343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6526281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6188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72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94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940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459366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44940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314504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598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C8804-AA56-45B0-B219-482EDEB1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6B4BC-3A3D-4E86-8D81-726316F3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FDBA-3E00-4906-9392-C7B1B0DE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74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512818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1303281847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  <a:solidFill>
            <a:schemeClr val="accent6"/>
          </a:solidFill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2934709954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27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1183" y="584200"/>
            <a:ext cx="10609636" cy="609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4000" b="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486400" y="1648883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3751" y="1233516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87165" y="327036"/>
            <a:ext cx="349235" cy="3492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4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09383" y="406404"/>
            <a:ext cx="292101" cy="174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FB7DA9A-4347-4BB6-90C1-A2863F29E6F4}" type="slidenum">
              <a:rPr lang="en-US" sz="1133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en-US" sz="1133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425768" y="6345340"/>
            <a:ext cx="539749" cy="235377"/>
            <a:chOff x="8569326" y="4759004"/>
            <a:chExt cx="404812" cy="176533"/>
          </a:xfrm>
        </p:grpSpPr>
        <p:sp>
          <p:nvSpPr>
            <p:cNvPr id="18" name="Shape 12">
              <a:hlinkClick r:id="" action="ppaction://hlinkshowjump?jump=previousslide"/>
            </p:cNvPr>
            <p:cNvSpPr/>
            <p:nvPr/>
          </p:nvSpPr>
          <p:spPr>
            <a:xfrm>
              <a:off x="8627180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19" name="Shape 13">
              <a:hlinkClick r:id="" action="ppaction://hlinkshowjump?jump=previousslide"/>
            </p:cNvPr>
            <p:cNvSpPr/>
            <p:nvPr/>
          </p:nvSpPr>
          <p:spPr>
            <a:xfrm>
              <a:off x="8569326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0" name="Shape 15">
              <a:hlinkClick r:id="" action="ppaction://hlinkshowjump?jump=nextslide"/>
            </p:cNvPr>
            <p:cNvSpPr/>
            <p:nvPr/>
          </p:nvSpPr>
          <p:spPr>
            <a:xfrm rot="10800000">
              <a:off x="8868158" y="4806007"/>
              <a:ext cx="48127" cy="8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16">
              <a:hlinkClick r:id="" action="ppaction://hlinkshowjump?jump=nextslide"/>
            </p:cNvPr>
            <p:cNvSpPr/>
            <p:nvPr/>
          </p:nvSpPr>
          <p:spPr>
            <a:xfrm>
              <a:off x="8797604" y="4759004"/>
              <a:ext cx="176534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</p:grpSp>
    </p:spTree>
    <p:extLst>
      <p:ext uri="{BB962C8B-B14F-4D97-AF65-F5344CB8AC3E}">
        <p14:creationId xmlns:p14="http://schemas.microsoft.com/office/powerpoint/2010/main" val="1537226303"/>
      </p:ext>
    </p:extLst>
  </p:cSld>
  <p:clrMapOvr>
    <a:masterClrMapping/>
  </p:clrMapOvr>
  <p:transition spd="slow" advClick="0" advTm="1000">
    <p:pull/>
  </p:transition>
  <p:extLst>
    <p:ext uri="{DCECCB84-F9BA-43D5-87BE-67443E8EF086}">
      <p15:sldGuideLst xmlns:p15="http://schemas.microsoft.com/office/powerpoint/2012/main">
        <p15:guide id="1" pos="375">
          <p15:clr>
            <a:srgbClr val="FBAE40"/>
          </p15:clr>
        </p15:guide>
        <p15:guide id="2" pos="5384">
          <p15:clr>
            <a:srgbClr val="FBAE40"/>
          </p15:clr>
        </p15:guide>
        <p15:guide id="3" orient="horz" pos="2901">
          <p15:clr>
            <a:srgbClr val="FBAE40"/>
          </p15:clr>
        </p15:guide>
        <p15:guide id="4" orient="horz" pos="10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96260"/>
      </p:ext>
    </p:extLst>
  </p:cSld>
  <p:clrMapOvr>
    <a:masterClrMapping/>
  </p:clrMapOvr>
  <p:transition spd="slow">
    <p:cover dir="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2553"/>
      </p:ext>
    </p:extLst>
  </p:cSld>
  <p:clrMapOvr>
    <a:masterClrMapping/>
  </p:clrMapOvr>
  <p:transition spd="slow">
    <p:cover dir="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7635"/>
      </p:ext>
    </p:extLst>
  </p:cSld>
  <p:clrMapOvr>
    <a:masterClrMapping/>
  </p:clrMapOvr>
  <p:transition spd="slow">
    <p:cover dir="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584"/>
      </p:ext>
    </p:extLst>
  </p:cSld>
  <p:clrMapOvr>
    <a:masterClrMapping/>
  </p:clrMapOvr>
  <p:transition spd="slow">
    <p:cover dir="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2827"/>
      </p:ext>
    </p:extLst>
  </p:cSld>
  <p:clrMapOvr>
    <a:masterClrMapping/>
  </p:clrMapOvr>
  <p:transition spd="slow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2EA4-ED83-4282-B3DF-C0302885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580A7-B412-4247-9135-722F45A8B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BBAA6-402F-452F-8517-1FDEF3FA6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6342E-F8D9-4EA2-A375-23B62685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6B8CF-F2B6-40A4-8166-3EE1E73A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00AAE-6545-4DF7-96C3-D076818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01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35240"/>
      </p:ext>
    </p:extLst>
  </p:cSld>
  <p:clrMapOvr>
    <a:masterClrMapping/>
  </p:clrMapOvr>
  <p:transition spd="slow">
    <p:cover dir="d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16950"/>
      </p:ext>
    </p:extLst>
  </p:cSld>
  <p:clrMapOvr>
    <a:masterClrMapping/>
  </p:clrMapOvr>
  <p:transition spd="slow">
    <p:cover dir="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3457"/>
      </p:ext>
    </p:extLst>
  </p:cSld>
  <p:clrMapOvr>
    <a:masterClrMapping/>
  </p:clrMapOvr>
  <p:transition spd="slow">
    <p:cover dir="d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81581"/>
      </p:ext>
    </p:extLst>
  </p:cSld>
  <p:clrMapOvr>
    <a:masterClrMapping/>
  </p:clrMapOvr>
  <p:transition spd="slow">
    <p:cover dir="d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74552"/>
      </p:ext>
    </p:extLst>
  </p:cSld>
  <p:clrMapOvr>
    <a:masterClrMapping/>
  </p:clrMapOvr>
  <p:transition spd="slow">
    <p:cover dir="d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5887"/>
      </p:ext>
    </p:extLst>
  </p:cSld>
  <p:clrMapOvr>
    <a:masterClrMapping/>
  </p:clrMapOvr>
  <p:transition spd="slow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EDB1-FDE3-4A86-A0EC-4B58FFBD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30B09-7F92-40F4-BDD5-6240BE1B9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D1A8F-2E0D-4DEE-9137-8EFF165AC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DA851-1CB7-4411-B230-0879C842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4AD99-FE16-47BA-9AB6-CBF30D37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6875A-2F0D-4D78-B16B-C69A251D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0DA7E-A29E-4903-8E83-6B0AC707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ECC6C-8BB1-4B95-BC4E-4846BA1CB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8A9EE-E309-4601-A16B-1F7873A48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7F2D-312F-484E-B016-36B65E58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C1FE-67AA-44BF-ACB0-53D78FF72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41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810" r:id="rId4"/>
    <p:sldLayoutId id="2147483665" r:id="rId5"/>
    <p:sldLayoutId id="2147483666" r:id="rId6"/>
    <p:sldLayoutId id="2147483667" r:id="rId7"/>
    <p:sldLayoutId id="2147483811" r:id="rId8"/>
    <p:sldLayoutId id="2147483669" r:id="rId9"/>
    <p:sldLayoutId id="2147483670" r:id="rId10"/>
    <p:sldLayoutId id="2147483813" r:id="rId11"/>
    <p:sldLayoutId id="214748381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814" r:id="rId18"/>
  </p:sldLayoutIdLst>
  <p:transition spd="slow" advClick="0" advTm="1000">
    <p:pull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8" r:id="rId13"/>
    <p:sldLayoutId id="2147483672" r:id="rId14"/>
    <p:sldLayoutId id="2147483671" r:id="rId15"/>
    <p:sldLayoutId id="2147483679" r:id="rId16"/>
    <p:sldLayoutId id="2147483678" r:id="rId17"/>
    <p:sldLayoutId id="2147483680" r:id="rId18"/>
    <p:sldLayoutId id="2147483682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1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693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815" r:id="rId45"/>
  </p:sldLayoutIdLst>
  <p:transition spd="slow" advTm="2000">
    <p:cover dir="d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534C-3558-41A1-85DD-5E806FF0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9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slow">
    <p:cover dir="d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486399" y="2289629"/>
            <a:ext cx="1219200" cy="21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76799" y="4604558"/>
            <a:ext cx="2438400" cy="48768"/>
            <a:chOff x="3657600" y="3868674"/>
            <a:chExt cx="1828800" cy="36576"/>
          </a:xfrm>
        </p:grpSpPr>
        <p:sp>
          <p:nvSpPr>
            <p:cNvPr id="6" name="Rectangle 5"/>
            <p:cNvSpPr/>
            <p:nvPr/>
          </p:nvSpPr>
          <p:spPr>
            <a:xfrm>
              <a:off x="3657600" y="3868674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62355" y="3868674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67110" y="3868674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dirty="0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1865" y="3868674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620" y="3868674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373" y="3868674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 descr="A drawing of a person&#10;&#10;Description automatically generated">
            <a:extLst>
              <a:ext uri="{FF2B5EF4-FFF2-40B4-BE49-F238E27FC236}">
                <a16:creationId xmlns:a16="http://schemas.microsoft.com/office/drawing/2014/main" id="{AC0CBC10-3D7C-406F-86D7-DA2FD27F7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84" y="2448481"/>
            <a:ext cx="1942833" cy="1891708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2C7EFC4-AB5A-4A06-8C9E-B6DDCACCF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38" y="1642173"/>
            <a:ext cx="1077561" cy="4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3243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2788D851-B904-4E0A-A226-4A1B3EA9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3957">
            <a:off x="723541" y="1171575"/>
            <a:ext cx="6060267" cy="4038600"/>
          </a:xfrm>
          <a:prstGeom prst="rect">
            <a:avLst/>
          </a:pr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EE8B08A-A404-4550-9636-8715B9B2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25" y="818399"/>
            <a:ext cx="3613650" cy="5420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01689-C8D5-499F-9741-B02ED8C8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534C-3558-41A1-85DD-5E806FF011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5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493241" y="3019611"/>
            <a:ext cx="4032308" cy="2810142"/>
            <a:chOff x="4575251" y="3180891"/>
            <a:chExt cx="2590800" cy="1858035"/>
          </a:xfrm>
        </p:grpSpPr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4575251" y="3476825"/>
              <a:ext cx="2590800" cy="1562100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400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448501" y="4321376"/>
              <a:ext cx="711200" cy="717550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400" dirty="0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6142763" y="3180891"/>
              <a:ext cx="255211" cy="255211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3255278"/>
                <a:satOff val="-26046"/>
                <a:lumOff val="-9069"/>
                <a:alphaOff val="0"/>
              </a:schemeClr>
            </a:fillRef>
            <a:effectRef idx="0">
              <a:schemeClr val="accent4">
                <a:hueOff val="3255278"/>
                <a:satOff val="-26046"/>
                <a:lumOff val="-90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16417" y="3648224"/>
              <a:ext cx="1910540" cy="1044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Tăng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20%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lượng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nước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thải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(</a:t>
              </a:r>
              <a:r>
                <a:rPr lang="en-US" sz="20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hóa</a:t>
              </a:r>
              <a:r>
                <a:rPr lang="en-US" sz="20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chất</a:t>
              </a:r>
              <a:r>
                <a:rPr lang="en-US" sz="20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en-US" sz="20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thuốc</a:t>
              </a:r>
              <a:r>
                <a:rPr lang="en-US" sz="20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nhuộm</a:t>
              </a:r>
              <a:r>
                <a:rPr lang="en-US" sz="2000" b="1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,...)</a:t>
              </a:r>
              <a:endParaRPr lang="en-US" sz="2000" b="1" dirty="0">
                <a:solidFill>
                  <a:schemeClr val="bg1"/>
                </a:solidFill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408758" y="2004208"/>
            <a:ext cx="5432501" cy="3202144"/>
            <a:chOff x="8328101" y="1711525"/>
            <a:chExt cx="3200400" cy="2228850"/>
          </a:xfrm>
        </p:grpSpPr>
        <p:sp>
          <p:nvSpPr>
            <p:cNvPr id="37" name="AutoShape 13"/>
            <p:cNvSpPr>
              <a:spLocks/>
            </p:cNvSpPr>
            <p:nvPr/>
          </p:nvSpPr>
          <p:spPr bwMode="auto">
            <a:xfrm>
              <a:off x="8328101" y="1711525"/>
              <a:ext cx="3200400" cy="2228850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84960" y="2323960"/>
              <a:ext cx="1789222" cy="811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tấn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</a:t>
              </a:r>
              <a:r>
                <a:rPr lang="en-US" sz="2800" b="1" i="0" baseline="-25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2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bị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thải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ra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mỗi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năm</a:t>
              </a:r>
              <a:r>
                <a:rPr lang="en-US" sz="2800" b="1" dirty="0">
                  <a:solidFill>
                    <a:schemeClr val="bg1"/>
                  </a:solidFill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.</a:t>
              </a:r>
              <a:r>
                <a:rPr lang="en-US" sz="2800" b="1" i="0" baseline="-25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  <a:endParaRPr lang="en-US" sz="2800" b="1" dirty="0">
                <a:solidFill>
                  <a:schemeClr val="bg1"/>
                </a:solidFill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C5D834A-B271-4C9A-B7AD-1F14D4C05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372" y="547512"/>
            <a:ext cx="8306465" cy="571745"/>
          </a:xfrm>
        </p:spPr>
        <p:txBody>
          <a:bodyPr/>
          <a:lstStyle/>
          <a:p>
            <a:r>
              <a:rPr lang="en-US" sz="4000" dirty="0"/>
              <a:t>ẢNH HƯỞNG ĐẾN MÔI TRƯỜNG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547F45-9337-4344-82B7-9BFDA44E9684}"/>
              </a:ext>
            </a:extLst>
          </p:cNvPr>
          <p:cNvSpPr/>
          <p:nvPr/>
        </p:nvSpPr>
        <p:spPr>
          <a:xfrm>
            <a:off x="10842485" y="416372"/>
            <a:ext cx="851768" cy="7978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298A9092-4761-4C25-A4D8-B60A7D02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85" y="416370"/>
            <a:ext cx="718265" cy="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148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5930" y="475614"/>
            <a:ext cx="8892511" cy="609600"/>
          </a:xfrm>
        </p:spPr>
        <p:txBody>
          <a:bodyPr/>
          <a:lstStyle/>
          <a:p>
            <a:r>
              <a:rPr lang="en-US" dirty="0"/>
              <a:t>ẢNH HƯỞNG ĐẾN CON NGƯỜI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7984" y="2234742"/>
            <a:ext cx="9570808" cy="1071212"/>
            <a:chOff x="598488" y="1676055"/>
            <a:chExt cx="7178106" cy="803409"/>
          </a:xfrm>
        </p:grpSpPr>
        <p:sp>
          <p:nvSpPr>
            <p:cNvPr id="5" name="Oval 4"/>
            <p:cNvSpPr/>
            <p:nvPr/>
          </p:nvSpPr>
          <p:spPr>
            <a:xfrm>
              <a:off x="598488" y="1676055"/>
              <a:ext cx="536920" cy="53692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765" y="1761637"/>
              <a:ext cx="472435" cy="32765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933" dirty="0">
                  <a:solidFill>
                    <a:schemeClr val="bg1"/>
                  </a:solidFill>
                  <a:latin typeface="Lato Black" pitchFamily="34" charset="0"/>
                  <a:ea typeface="Open Sans" pitchFamily="34" charset="0"/>
                  <a:cs typeface="Open Sans" pitchFamily="34" charset="0"/>
                </a:rPr>
                <a:t>1</a:t>
              </a:r>
              <a:endParaRPr lang="ar-SA" sz="2933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9364" y="1740800"/>
              <a:ext cx="6437230" cy="738664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Ít</a:t>
              </a:r>
              <a:r>
                <a:rPr lang="en-US" sz="3200" b="1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nhất</a:t>
              </a:r>
              <a:r>
                <a:rPr lang="en-US" sz="3200" b="1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50%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quần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áo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của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mỗi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người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đều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không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được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sử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dụng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(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hoặc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rất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ít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mặc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).</a:t>
              </a:r>
              <a:endParaRPr lang="en-US" sz="3200" b="0" dirty="0"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8450" y="3470597"/>
            <a:ext cx="10533466" cy="715893"/>
            <a:chOff x="598488" y="2465725"/>
            <a:chExt cx="7844939" cy="536920"/>
          </a:xfrm>
        </p:grpSpPr>
        <p:sp>
          <p:nvSpPr>
            <p:cNvPr id="9" name="Oval 8"/>
            <p:cNvSpPr/>
            <p:nvPr/>
          </p:nvSpPr>
          <p:spPr>
            <a:xfrm>
              <a:off x="598488" y="2465725"/>
              <a:ext cx="536920" cy="53692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2765" y="2551307"/>
              <a:ext cx="472435" cy="32765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933" dirty="0">
                  <a:solidFill>
                    <a:schemeClr val="bg1"/>
                  </a:solidFill>
                  <a:latin typeface="Lato Black" pitchFamily="34" charset="0"/>
                  <a:ea typeface="Open Sans" pitchFamily="34" charset="0"/>
                  <a:cs typeface="Open Sans" pitchFamily="34" charset="0"/>
                </a:rPr>
                <a:t>2</a:t>
              </a:r>
              <a:endParaRPr lang="ar-SA" sz="2933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39364" y="2530470"/>
              <a:ext cx="7104063" cy="369332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2/3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lượng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đồ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vừa</a:t>
              </a:r>
              <a:r>
                <a:rPr lang="en-US" sz="3200" b="1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được</a:t>
              </a:r>
              <a:r>
                <a:rPr lang="en-US" sz="3200" b="1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sản</a:t>
              </a:r>
              <a:r>
                <a:rPr lang="en-US" sz="3200" b="1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xuất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bị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mang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đến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bãi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rác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ở </a:t>
              </a:r>
              <a:r>
                <a:rPr lang="en-US" sz="3200" dirty="0" err="1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Mỹ</a:t>
              </a:r>
              <a:r>
                <a:rPr lang="en-US" sz="3200" dirty="0">
                  <a:solidFill>
                    <a:srgbClr val="000000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.</a:t>
              </a:r>
              <a:endParaRPr lang="en-US" sz="3200" b="0" dirty="0"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1183" y="4505591"/>
            <a:ext cx="10769565" cy="984885"/>
            <a:chOff x="598488" y="3154522"/>
            <a:chExt cx="8077174" cy="738664"/>
          </a:xfrm>
        </p:grpSpPr>
        <p:sp>
          <p:nvSpPr>
            <p:cNvPr id="13" name="Oval 12"/>
            <p:cNvSpPr/>
            <p:nvPr/>
          </p:nvSpPr>
          <p:spPr>
            <a:xfrm>
              <a:off x="598488" y="3255395"/>
              <a:ext cx="536920" cy="53692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765" y="3340977"/>
              <a:ext cx="472435" cy="32765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933" dirty="0">
                  <a:solidFill>
                    <a:schemeClr val="bg1"/>
                  </a:solidFill>
                  <a:latin typeface="Lato Black" pitchFamily="34" charset="0"/>
                  <a:ea typeface="Open Sans" pitchFamily="34" charset="0"/>
                  <a:cs typeface="Open Sans" pitchFamily="34" charset="0"/>
                </a:rPr>
                <a:t>3</a:t>
              </a:r>
              <a:endParaRPr lang="ar-SA" sz="2933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44464" y="3154522"/>
              <a:ext cx="7331198" cy="738664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61%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phụ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nữ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quyết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định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i="0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mua</a:t>
              </a:r>
              <a:r>
                <a:rPr lang="en-US" sz="32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i="0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đồ</a:t>
              </a:r>
              <a:r>
                <a:rPr lang="en-US" sz="32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1" i="0" u="none" strike="noStrike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mới</a:t>
              </a:r>
              <a:r>
                <a:rPr lang="en-US" sz="32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khi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gặp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khó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khăn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trong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việc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tìm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kiếm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đồ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đạc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có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trong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tủ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quần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áo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của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 </a:t>
              </a:r>
              <a:r>
                <a:rPr lang="en-US" sz="3200" b="0" i="0" u="none" strike="noStrike" dirty="0" err="1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họ</a:t>
              </a:r>
              <a:r>
                <a:rPr lang="en-US" sz="3200" b="0" i="0" u="none" strike="noStrike" dirty="0">
                  <a:solidFill>
                    <a:srgbClr val="000000"/>
                  </a:solidFill>
                  <a:effectLst/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.</a:t>
              </a:r>
              <a:endParaRPr lang="en-US" sz="3200" b="0" dirty="0">
                <a:effectLst/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904A2-65A0-4021-A0E5-5E0AD4D7C9F5}"/>
              </a:ext>
            </a:extLst>
          </p:cNvPr>
          <p:cNvCxnSpPr/>
          <p:nvPr/>
        </p:nvCxnSpPr>
        <p:spPr>
          <a:xfrm>
            <a:off x="4872343" y="1333850"/>
            <a:ext cx="1459684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9376E86-81C0-4964-9EC7-FC9682D8C030}"/>
              </a:ext>
            </a:extLst>
          </p:cNvPr>
          <p:cNvSpPr/>
          <p:nvPr/>
        </p:nvSpPr>
        <p:spPr>
          <a:xfrm>
            <a:off x="10842485" y="416372"/>
            <a:ext cx="851768" cy="7978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drawing of a person&#10;&#10;Description automatically generated">
            <a:extLst>
              <a:ext uri="{FF2B5EF4-FFF2-40B4-BE49-F238E27FC236}">
                <a16:creationId xmlns:a16="http://schemas.microsoft.com/office/drawing/2014/main" id="{D411C8CC-1051-4C29-851F-44AC78C4E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85" y="416370"/>
            <a:ext cx="718265" cy="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31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0F3C-A0B4-43F1-B1DD-9468B473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5</a:t>
            </a:fld>
            <a:endParaRPr lang="en-US"/>
          </a:p>
        </p:txBody>
      </p:sp>
      <p:pic>
        <p:nvPicPr>
          <p:cNvPr id="5" name="Demo_Figma">
            <a:hlinkClick r:id="" action="ppaction://media"/>
            <a:extLst>
              <a:ext uri="{FF2B5EF4-FFF2-40B4-BE49-F238E27FC236}">
                <a16:creationId xmlns:a16="http://schemas.microsoft.com/office/drawing/2014/main" id="{BE8EFBEF-0F48-40B0-91DC-BF910B62A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9770" y="106362"/>
            <a:ext cx="3413125" cy="66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0556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AB5CC82-AED2-41A8-8195-2766C2B9D142}"/>
              </a:ext>
            </a:extLst>
          </p:cNvPr>
          <p:cNvSpPr/>
          <p:nvPr/>
        </p:nvSpPr>
        <p:spPr>
          <a:xfrm>
            <a:off x="10842485" y="416372"/>
            <a:ext cx="851768" cy="7978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22762" y="416372"/>
            <a:ext cx="2744563" cy="604695"/>
          </a:xfrm>
        </p:spPr>
        <p:txBody>
          <a:bodyPr/>
          <a:lstStyle/>
          <a:p>
            <a:r>
              <a:rPr lang="en-US" sz="4000" dirty="0">
                <a:latin typeface="Latu Light"/>
              </a:rPr>
              <a:t>MỤC TIÊU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6688680" y="1819275"/>
            <a:ext cx="5503320" cy="3870326"/>
            <a:chOff x="6229352" y="1502833"/>
            <a:chExt cx="6359593" cy="4472518"/>
          </a:xfrm>
        </p:grpSpPr>
        <p:sp>
          <p:nvSpPr>
            <p:cNvPr id="266" name="Shape 678"/>
            <p:cNvSpPr/>
            <p:nvPr/>
          </p:nvSpPr>
          <p:spPr>
            <a:xfrm>
              <a:off x="6320036" y="2093979"/>
              <a:ext cx="967539" cy="7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4267" dirty="0">
                <a:solidFill>
                  <a:srgbClr val="35B0D5"/>
                </a:solidFill>
              </a:endParaRPr>
            </a:p>
          </p:txBody>
        </p:sp>
        <p:sp>
          <p:nvSpPr>
            <p:cNvPr id="267" name="Freeform 5"/>
            <p:cNvSpPr>
              <a:spLocks/>
            </p:cNvSpPr>
            <p:nvPr/>
          </p:nvSpPr>
          <p:spPr bwMode="auto">
            <a:xfrm>
              <a:off x="8020053" y="3511552"/>
              <a:ext cx="4568891" cy="1553633"/>
            </a:xfrm>
            <a:custGeom>
              <a:avLst/>
              <a:gdLst>
                <a:gd name="T0" fmla="*/ 1799 w 1799"/>
                <a:gd name="T1" fmla="*/ 300 h 730"/>
                <a:gd name="T2" fmla="*/ 901 w 1799"/>
                <a:gd name="T3" fmla="*/ 276 h 730"/>
                <a:gd name="T4" fmla="*/ 270 w 1799"/>
                <a:gd name="T5" fmla="*/ 0 h 730"/>
                <a:gd name="T6" fmla="*/ 0 w 1799"/>
                <a:gd name="T7" fmla="*/ 76 h 730"/>
                <a:gd name="T8" fmla="*/ 71 w 1799"/>
                <a:gd name="T9" fmla="*/ 214 h 730"/>
                <a:gd name="T10" fmla="*/ 620 w 1799"/>
                <a:gd name="T11" fmla="*/ 474 h 730"/>
                <a:gd name="T12" fmla="*/ 1799 w 1799"/>
                <a:gd name="T13" fmla="*/ 730 h 730"/>
                <a:gd name="T14" fmla="*/ 1799 w 1799"/>
                <a:gd name="T15" fmla="*/ 30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9" h="730">
                  <a:moveTo>
                    <a:pt x="1799" y="300"/>
                  </a:moveTo>
                  <a:cubicBezTo>
                    <a:pt x="1738" y="301"/>
                    <a:pt x="999" y="302"/>
                    <a:pt x="901" y="276"/>
                  </a:cubicBezTo>
                  <a:cubicBezTo>
                    <a:pt x="735" y="231"/>
                    <a:pt x="304" y="0"/>
                    <a:pt x="270" y="0"/>
                  </a:cubicBezTo>
                  <a:cubicBezTo>
                    <a:pt x="212" y="0"/>
                    <a:pt x="0" y="76"/>
                    <a:pt x="0" y="76"/>
                  </a:cubicBezTo>
                  <a:cubicBezTo>
                    <a:pt x="71" y="214"/>
                    <a:pt x="71" y="214"/>
                    <a:pt x="71" y="214"/>
                  </a:cubicBezTo>
                  <a:cubicBezTo>
                    <a:pt x="620" y="474"/>
                    <a:pt x="620" y="474"/>
                    <a:pt x="620" y="474"/>
                  </a:cubicBezTo>
                  <a:cubicBezTo>
                    <a:pt x="1799" y="730"/>
                    <a:pt x="1799" y="730"/>
                    <a:pt x="1799" y="730"/>
                  </a:cubicBezTo>
                  <a:cubicBezTo>
                    <a:pt x="1799" y="300"/>
                    <a:pt x="1799" y="300"/>
                    <a:pt x="1799" y="300"/>
                  </a:cubicBezTo>
                </a:path>
              </a:pathLst>
            </a:custGeom>
            <a:solidFill>
              <a:srgbClr val="EFCA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8" name="Freeform 6"/>
            <p:cNvSpPr>
              <a:spLocks/>
            </p:cNvSpPr>
            <p:nvPr/>
          </p:nvSpPr>
          <p:spPr bwMode="auto">
            <a:xfrm>
              <a:off x="7372352" y="3513667"/>
              <a:ext cx="1339851" cy="520700"/>
            </a:xfrm>
            <a:custGeom>
              <a:avLst/>
              <a:gdLst>
                <a:gd name="T0" fmla="*/ 621 w 629"/>
                <a:gd name="T1" fmla="*/ 74 h 245"/>
                <a:gd name="T2" fmla="*/ 560 w 629"/>
                <a:gd name="T3" fmla="*/ 146 h 245"/>
                <a:gd name="T4" fmla="*/ 97 w 629"/>
                <a:gd name="T5" fmla="*/ 237 h 245"/>
                <a:gd name="T6" fmla="*/ 8 w 629"/>
                <a:gd name="T7" fmla="*/ 177 h 245"/>
                <a:gd name="T8" fmla="*/ 68 w 629"/>
                <a:gd name="T9" fmla="*/ 88 h 245"/>
                <a:gd name="T10" fmla="*/ 551 w 629"/>
                <a:gd name="T11" fmla="*/ 1 h 245"/>
                <a:gd name="T12" fmla="*/ 621 w 629"/>
                <a:gd name="T13" fmla="*/ 7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9" h="245">
                  <a:moveTo>
                    <a:pt x="621" y="74"/>
                  </a:moveTo>
                  <a:cubicBezTo>
                    <a:pt x="629" y="115"/>
                    <a:pt x="601" y="138"/>
                    <a:pt x="560" y="146"/>
                  </a:cubicBezTo>
                  <a:cubicBezTo>
                    <a:pt x="97" y="237"/>
                    <a:pt x="97" y="237"/>
                    <a:pt x="97" y="237"/>
                  </a:cubicBezTo>
                  <a:cubicBezTo>
                    <a:pt x="56" y="245"/>
                    <a:pt x="16" y="218"/>
                    <a:pt x="8" y="177"/>
                  </a:cubicBezTo>
                  <a:cubicBezTo>
                    <a:pt x="0" y="136"/>
                    <a:pt x="27" y="96"/>
                    <a:pt x="68" y="88"/>
                  </a:cubicBezTo>
                  <a:cubicBezTo>
                    <a:pt x="551" y="1"/>
                    <a:pt x="551" y="1"/>
                    <a:pt x="551" y="1"/>
                  </a:cubicBezTo>
                  <a:cubicBezTo>
                    <a:pt x="583" y="0"/>
                    <a:pt x="613" y="33"/>
                    <a:pt x="621" y="74"/>
                  </a:cubicBezTo>
                </a:path>
              </a:pathLst>
            </a:custGeom>
            <a:solidFill>
              <a:srgbClr val="EFCA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9" name="Freeform 7"/>
            <p:cNvSpPr>
              <a:spLocks/>
            </p:cNvSpPr>
            <p:nvPr/>
          </p:nvSpPr>
          <p:spPr bwMode="auto">
            <a:xfrm>
              <a:off x="6515102" y="3774017"/>
              <a:ext cx="1553633" cy="958851"/>
            </a:xfrm>
            <a:custGeom>
              <a:avLst/>
              <a:gdLst>
                <a:gd name="T0" fmla="*/ 20 w 730"/>
                <a:gd name="T1" fmla="*/ 60 h 451"/>
                <a:gd name="T2" fmla="*/ 63 w 730"/>
                <a:gd name="T3" fmla="*/ 176 h 451"/>
                <a:gd name="T4" fmla="*/ 593 w 730"/>
                <a:gd name="T5" fmla="*/ 430 h 451"/>
                <a:gd name="T6" fmla="*/ 710 w 730"/>
                <a:gd name="T7" fmla="*/ 391 h 451"/>
                <a:gd name="T8" fmla="*/ 667 w 730"/>
                <a:gd name="T9" fmla="*/ 275 h 451"/>
                <a:gd name="T10" fmla="*/ 137 w 730"/>
                <a:gd name="T11" fmla="*/ 21 h 451"/>
                <a:gd name="T12" fmla="*/ 20 w 730"/>
                <a:gd name="T13" fmla="*/ 6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0" h="451">
                  <a:moveTo>
                    <a:pt x="20" y="60"/>
                  </a:moveTo>
                  <a:cubicBezTo>
                    <a:pt x="0" y="103"/>
                    <a:pt x="19" y="155"/>
                    <a:pt x="63" y="176"/>
                  </a:cubicBezTo>
                  <a:cubicBezTo>
                    <a:pt x="593" y="430"/>
                    <a:pt x="593" y="430"/>
                    <a:pt x="593" y="430"/>
                  </a:cubicBezTo>
                  <a:cubicBezTo>
                    <a:pt x="637" y="451"/>
                    <a:pt x="689" y="433"/>
                    <a:pt x="710" y="391"/>
                  </a:cubicBezTo>
                  <a:cubicBezTo>
                    <a:pt x="730" y="348"/>
                    <a:pt x="711" y="296"/>
                    <a:pt x="667" y="275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93" y="0"/>
                    <a:pt x="40" y="18"/>
                    <a:pt x="20" y="60"/>
                  </a:cubicBezTo>
                </a:path>
              </a:pathLst>
            </a:custGeom>
            <a:solidFill>
              <a:srgbClr val="EFCA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0" name="Freeform 8"/>
            <p:cNvSpPr>
              <a:spLocks/>
            </p:cNvSpPr>
            <p:nvPr/>
          </p:nvSpPr>
          <p:spPr bwMode="auto">
            <a:xfrm>
              <a:off x="6762753" y="3566584"/>
              <a:ext cx="1555751" cy="958851"/>
            </a:xfrm>
            <a:custGeom>
              <a:avLst/>
              <a:gdLst>
                <a:gd name="T0" fmla="*/ 21 w 731"/>
                <a:gd name="T1" fmla="*/ 60 h 450"/>
                <a:gd name="T2" fmla="*/ 63 w 731"/>
                <a:gd name="T3" fmla="*/ 175 h 450"/>
                <a:gd name="T4" fmla="*/ 594 w 731"/>
                <a:gd name="T5" fmla="*/ 429 h 450"/>
                <a:gd name="T6" fmla="*/ 710 w 731"/>
                <a:gd name="T7" fmla="*/ 390 h 450"/>
                <a:gd name="T8" fmla="*/ 668 w 731"/>
                <a:gd name="T9" fmla="*/ 275 h 450"/>
                <a:gd name="T10" fmla="*/ 137 w 731"/>
                <a:gd name="T11" fmla="*/ 21 h 450"/>
                <a:gd name="T12" fmla="*/ 21 w 731"/>
                <a:gd name="T13" fmla="*/ 6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1" h="450">
                  <a:moveTo>
                    <a:pt x="21" y="60"/>
                  </a:moveTo>
                  <a:cubicBezTo>
                    <a:pt x="0" y="103"/>
                    <a:pt x="19" y="154"/>
                    <a:pt x="63" y="175"/>
                  </a:cubicBezTo>
                  <a:cubicBezTo>
                    <a:pt x="594" y="429"/>
                    <a:pt x="594" y="429"/>
                    <a:pt x="594" y="429"/>
                  </a:cubicBezTo>
                  <a:cubicBezTo>
                    <a:pt x="638" y="450"/>
                    <a:pt x="690" y="433"/>
                    <a:pt x="710" y="390"/>
                  </a:cubicBezTo>
                  <a:cubicBezTo>
                    <a:pt x="731" y="348"/>
                    <a:pt x="712" y="296"/>
                    <a:pt x="668" y="275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93" y="0"/>
                    <a:pt x="41" y="17"/>
                    <a:pt x="21" y="60"/>
                  </a:cubicBezTo>
                </a:path>
              </a:pathLst>
            </a:custGeom>
            <a:solidFill>
              <a:srgbClr val="EFCA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1" name="Freeform 9"/>
            <p:cNvSpPr>
              <a:spLocks/>
            </p:cNvSpPr>
            <p:nvPr/>
          </p:nvSpPr>
          <p:spPr bwMode="auto">
            <a:xfrm>
              <a:off x="6790269" y="3807884"/>
              <a:ext cx="632884" cy="313267"/>
            </a:xfrm>
            <a:custGeom>
              <a:avLst/>
              <a:gdLst>
                <a:gd name="T0" fmla="*/ 0 w 299"/>
                <a:gd name="T1" fmla="*/ 6 h 148"/>
                <a:gd name="T2" fmla="*/ 297 w 299"/>
                <a:gd name="T3" fmla="*/ 148 h 148"/>
                <a:gd name="T4" fmla="*/ 299 w 299"/>
                <a:gd name="T5" fmla="*/ 142 h 148"/>
                <a:gd name="T6" fmla="*/ 3 w 299"/>
                <a:gd name="T7" fmla="*/ 0 h 148"/>
                <a:gd name="T8" fmla="*/ 0 w 299"/>
                <a:gd name="T9" fmla="*/ 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48">
                  <a:moveTo>
                    <a:pt x="0" y="6"/>
                  </a:moveTo>
                  <a:lnTo>
                    <a:pt x="297" y="148"/>
                  </a:lnTo>
                  <a:lnTo>
                    <a:pt x="299" y="142"/>
                  </a:lnTo>
                  <a:lnTo>
                    <a:pt x="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5AD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2" name="Freeform 10"/>
            <p:cNvSpPr>
              <a:spLocks/>
            </p:cNvSpPr>
            <p:nvPr/>
          </p:nvSpPr>
          <p:spPr bwMode="auto">
            <a:xfrm>
              <a:off x="6790269" y="3807884"/>
              <a:ext cx="632884" cy="313267"/>
            </a:xfrm>
            <a:custGeom>
              <a:avLst/>
              <a:gdLst>
                <a:gd name="T0" fmla="*/ 0 w 299"/>
                <a:gd name="T1" fmla="*/ 6 h 148"/>
                <a:gd name="T2" fmla="*/ 297 w 299"/>
                <a:gd name="T3" fmla="*/ 148 h 148"/>
                <a:gd name="T4" fmla="*/ 299 w 299"/>
                <a:gd name="T5" fmla="*/ 142 h 148"/>
                <a:gd name="T6" fmla="*/ 3 w 299"/>
                <a:gd name="T7" fmla="*/ 0 h 148"/>
                <a:gd name="T8" fmla="*/ 0 w 299"/>
                <a:gd name="T9" fmla="*/ 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48">
                  <a:moveTo>
                    <a:pt x="0" y="6"/>
                  </a:moveTo>
                  <a:lnTo>
                    <a:pt x="297" y="148"/>
                  </a:lnTo>
                  <a:lnTo>
                    <a:pt x="299" y="142"/>
                  </a:lnTo>
                  <a:lnTo>
                    <a:pt x="3" y="0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3" name="Freeform 11"/>
            <p:cNvSpPr>
              <a:spLocks/>
            </p:cNvSpPr>
            <p:nvPr/>
          </p:nvSpPr>
          <p:spPr bwMode="auto">
            <a:xfrm>
              <a:off x="7404101" y="3776133"/>
              <a:ext cx="442384" cy="222251"/>
            </a:xfrm>
            <a:custGeom>
              <a:avLst/>
              <a:gdLst>
                <a:gd name="T0" fmla="*/ 209 w 209"/>
                <a:gd name="T1" fmla="*/ 100 h 105"/>
                <a:gd name="T2" fmla="*/ 3 w 209"/>
                <a:gd name="T3" fmla="*/ 0 h 105"/>
                <a:gd name="T4" fmla="*/ 0 w 209"/>
                <a:gd name="T5" fmla="*/ 5 h 105"/>
                <a:gd name="T6" fmla="*/ 206 w 209"/>
                <a:gd name="T7" fmla="*/ 105 h 105"/>
                <a:gd name="T8" fmla="*/ 209 w 209"/>
                <a:gd name="T9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5">
                  <a:moveTo>
                    <a:pt x="209" y="10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206" y="105"/>
                  </a:lnTo>
                  <a:lnTo>
                    <a:pt x="209" y="100"/>
                  </a:lnTo>
                  <a:close/>
                </a:path>
              </a:pathLst>
            </a:custGeom>
            <a:solidFill>
              <a:srgbClr val="D5AD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4" name="Freeform 12"/>
            <p:cNvSpPr>
              <a:spLocks/>
            </p:cNvSpPr>
            <p:nvPr/>
          </p:nvSpPr>
          <p:spPr bwMode="auto">
            <a:xfrm>
              <a:off x="7404101" y="3776133"/>
              <a:ext cx="442384" cy="222251"/>
            </a:xfrm>
            <a:custGeom>
              <a:avLst/>
              <a:gdLst>
                <a:gd name="T0" fmla="*/ 209 w 209"/>
                <a:gd name="T1" fmla="*/ 100 h 105"/>
                <a:gd name="T2" fmla="*/ 3 w 209"/>
                <a:gd name="T3" fmla="*/ 0 h 105"/>
                <a:gd name="T4" fmla="*/ 0 w 209"/>
                <a:gd name="T5" fmla="*/ 5 h 105"/>
                <a:gd name="T6" fmla="*/ 206 w 209"/>
                <a:gd name="T7" fmla="*/ 105 h 105"/>
                <a:gd name="T8" fmla="*/ 209 w 209"/>
                <a:gd name="T9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5">
                  <a:moveTo>
                    <a:pt x="209" y="10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206" y="105"/>
                  </a:lnTo>
                  <a:lnTo>
                    <a:pt x="209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5" name="Freeform 13"/>
            <p:cNvSpPr>
              <a:spLocks/>
            </p:cNvSpPr>
            <p:nvPr/>
          </p:nvSpPr>
          <p:spPr bwMode="auto">
            <a:xfrm>
              <a:off x="8866720" y="4464051"/>
              <a:ext cx="980017" cy="804333"/>
            </a:xfrm>
            <a:custGeom>
              <a:avLst/>
              <a:gdLst>
                <a:gd name="T0" fmla="*/ 166 w 460"/>
                <a:gd name="T1" fmla="*/ 0 h 378"/>
                <a:gd name="T2" fmla="*/ 0 w 460"/>
                <a:gd name="T3" fmla="*/ 164 h 378"/>
                <a:gd name="T4" fmla="*/ 346 w 460"/>
                <a:gd name="T5" fmla="*/ 378 h 378"/>
                <a:gd name="T6" fmla="*/ 460 w 460"/>
                <a:gd name="T7" fmla="*/ 78 h 378"/>
                <a:gd name="T8" fmla="*/ 222 w 460"/>
                <a:gd name="T9" fmla="*/ 27 h 378"/>
                <a:gd name="T10" fmla="*/ 166 w 460"/>
                <a:gd name="T1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" h="378">
                  <a:moveTo>
                    <a:pt x="166" y="0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90" y="217"/>
                    <a:pt x="238" y="305"/>
                    <a:pt x="346" y="378"/>
                  </a:cubicBezTo>
                  <a:cubicBezTo>
                    <a:pt x="460" y="78"/>
                    <a:pt x="460" y="78"/>
                    <a:pt x="460" y="78"/>
                  </a:cubicBezTo>
                  <a:cubicBezTo>
                    <a:pt x="222" y="27"/>
                    <a:pt x="222" y="27"/>
                    <a:pt x="222" y="27"/>
                  </a:cubicBezTo>
                  <a:cubicBezTo>
                    <a:pt x="166" y="0"/>
                    <a:pt x="166" y="0"/>
                    <a:pt x="166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6" name="Freeform 16"/>
            <p:cNvSpPr>
              <a:spLocks/>
            </p:cNvSpPr>
            <p:nvPr/>
          </p:nvSpPr>
          <p:spPr bwMode="auto">
            <a:xfrm>
              <a:off x="6574368" y="4085167"/>
              <a:ext cx="127000" cy="88900"/>
            </a:xfrm>
            <a:custGeom>
              <a:avLst/>
              <a:gdLst>
                <a:gd name="T0" fmla="*/ 0 w 60"/>
                <a:gd name="T1" fmla="*/ 0 h 42"/>
                <a:gd name="T2" fmla="*/ 35 w 60"/>
                <a:gd name="T3" fmla="*/ 30 h 42"/>
                <a:gd name="T4" fmla="*/ 60 w 60"/>
                <a:gd name="T5" fmla="*/ 42 h 42"/>
                <a:gd name="T6" fmla="*/ 33 w 60"/>
                <a:gd name="T7" fmla="*/ 18 h 42"/>
                <a:gd name="T8" fmla="*/ 0 w 6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0" y="0"/>
                  </a:moveTo>
                  <a:cubicBezTo>
                    <a:pt x="8" y="12"/>
                    <a:pt x="20" y="23"/>
                    <a:pt x="35" y="3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0" y="14"/>
                    <a:pt x="18" y="6"/>
                    <a:pt x="0" y="0"/>
                  </a:cubicBezTo>
                </a:path>
              </a:pathLst>
            </a:custGeom>
            <a:solidFill>
              <a:srgbClr val="DBBA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7" name="Freeform 17"/>
            <p:cNvSpPr>
              <a:spLocks/>
            </p:cNvSpPr>
            <p:nvPr/>
          </p:nvSpPr>
          <p:spPr bwMode="auto">
            <a:xfrm>
              <a:off x="8754536" y="4629151"/>
              <a:ext cx="3834409" cy="1293284"/>
            </a:xfrm>
            <a:custGeom>
              <a:avLst/>
              <a:gdLst>
                <a:gd name="T0" fmla="*/ 513 w 1454"/>
                <a:gd name="T1" fmla="*/ 0 h 607"/>
                <a:gd name="T2" fmla="*/ 399 w 1454"/>
                <a:gd name="T3" fmla="*/ 300 h 607"/>
                <a:gd name="T4" fmla="*/ 53 w 1454"/>
                <a:gd name="T5" fmla="*/ 86 h 607"/>
                <a:gd name="T6" fmla="*/ 0 w 1454"/>
                <a:gd name="T7" fmla="*/ 137 h 607"/>
                <a:gd name="T8" fmla="*/ 34 w 1454"/>
                <a:gd name="T9" fmla="*/ 200 h 607"/>
                <a:gd name="T10" fmla="*/ 336 w 1454"/>
                <a:gd name="T11" fmla="*/ 410 h 607"/>
                <a:gd name="T12" fmla="*/ 437 w 1454"/>
                <a:gd name="T13" fmla="*/ 398 h 607"/>
                <a:gd name="T14" fmla="*/ 538 w 1454"/>
                <a:gd name="T15" fmla="*/ 394 h 607"/>
                <a:gd name="T16" fmla="*/ 826 w 1454"/>
                <a:gd name="T17" fmla="*/ 410 h 607"/>
                <a:gd name="T18" fmla="*/ 1454 w 1454"/>
                <a:gd name="T19" fmla="*/ 607 h 607"/>
                <a:gd name="T20" fmla="*/ 1454 w 1454"/>
                <a:gd name="T21" fmla="*/ 112 h 607"/>
                <a:gd name="T22" fmla="*/ 1454 w 1454"/>
                <a:gd name="T23" fmla="*/ 112 h 607"/>
                <a:gd name="T24" fmla="*/ 1454 w 1454"/>
                <a:gd name="T25" fmla="*/ 205 h 607"/>
                <a:gd name="T26" fmla="*/ 513 w 1454"/>
                <a:gd name="T27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4" h="607">
                  <a:moveTo>
                    <a:pt x="513" y="0"/>
                  </a:moveTo>
                  <a:cubicBezTo>
                    <a:pt x="399" y="300"/>
                    <a:pt x="399" y="300"/>
                    <a:pt x="399" y="300"/>
                  </a:cubicBezTo>
                  <a:cubicBezTo>
                    <a:pt x="291" y="227"/>
                    <a:pt x="143" y="139"/>
                    <a:pt x="53" y="8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4" y="316"/>
                    <a:pt x="169" y="410"/>
                    <a:pt x="336" y="410"/>
                  </a:cubicBezTo>
                  <a:cubicBezTo>
                    <a:pt x="372" y="410"/>
                    <a:pt x="406" y="406"/>
                    <a:pt x="437" y="398"/>
                  </a:cubicBezTo>
                  <a:cubicBezTo>
                    <a:pt x="470" y="396"/>
                    <a:pt x="502" y="394"/>
                    <a:pt x="538" y="394"/>
                  </a:cubicBezTo>
                  <a:cubicBezTo>
                    <a:pt x="610" y="394"/>
                    <a:pt x="697" y="400"/>
                    <a:pt x="826" y="410"/>
                  </a:cubicBezTo>
                  <a:cubicBezTo>
                    <a:pt x="987" y="424"/>
                    <a:pt x="1266" y="529"/>
                    <a:pt x="1454" y="607"/>
                  </a:cubicBezTo>
                  <a:cubicBezTo>
                    <a:pt x="1454" y="112"/>
                    <a:pt x="1454" y="112"/>
                    <a:pt x="1454" y="112"/>
                  </a:cubicBezTo>
                  <a:cubicBezTo>
                    <a:pt x="1454" y="112"/>
                    <a:pt x="1454" y="112"/>
                    <a:pt x="1454" y="112"/>
                  </a:cubicBezTo>
                  <a:cubicBezTo>
                    <a:pt x="1454" y="205"/>
                    <a:pt x="1454" y="205"/>
                    <a:pt x="1454" y="205"/>
                  </a:cubicBezTo>
                  <a:cubicBezTo>
                    <a:pt x="513" y="0"/>
                    <a:pt x="513" y="0"/>
                    <a:pt x="513" y="0"/>
                  </a:cubicBezTo>
                </a:path>
              </a:pathLst>
            </a:custGeom>
            <a:solidFill>
              <a:srgbClr val="E0E0D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8" name="Freeform 18"/>
            <p:cNvSpPr>
              <a:spLocks/>
            </p:cNvSpPr>
            <p:nvPr/>
          </p:nvSpPr>
          <p:spPr bwMode="auto">
            <a:xfrm>
              <a:off x="9846735" y="4442885"/>
              <a:ext cx="2004484" cy="622300"/>
            </a:xfrm>
            <a:custGeom>
              <a:avLst/>
              <a:gdLst>
                <a:gd name="T0" fmla="*/ 34 w 941"/>
                <a:gd name="T1" fmla="*/ 0 h 293"/>
                <a:gd name="T2" fmla="*/ 0 w 941"/>
                <a:gd name="T3" fmla="*/ 88 h 293"/>
                <a:gd name="T4" fmla="*/ 941 w 941"/>
                <a:gd name="T5" fmla="*/ 293 h 293"/>
                <a:gd name="T6" fmla="*/ 941 w 941"/>
                <a:gd name="T7" fmla="*/ 200 h 293"/>
                <a:gd name="T8" fmla="*/ 216 w 941"/>
                <a:gd name="T9" fmla="*/ 52 h 293"/>
                <a:gd name="T10" fmla="*/ 34 w 941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293">
                  <a:moveTo>
                    <a:pt x="34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941" y="293"/>
                    <a:pt x="941" y="293"/>
                    <a:pt x="941" y="293"/>
                  </a:cubicBezTo>
                  <a:cubicBezTo>
                    <a:pt x="941" y="200"/>
                    <a:pt x="941" y="200"/>
                    <a:pt x="941" y="200"/>
                  </a:cubicBezTo>
                  <a:cubicBezTo>
                    <a:pt x="710" y="153"/>
                    <a:pt x="349" y="80"/>
                    <a:pt x="216" y="52"/>
                  </a:cubicBezTo>
                  <a:cubicBezTo>
                    <a:pt x="185" y="45"/>
                    <a:pt x="34" y="0"/>
                    <a:pt x="34" y="0"/>
                  </a:cubicBezTo>
                </a:path>
              </a:pathLst>
            </a:custGeom>
            <a:solidFill>
              <a:srgbClr val="D2B3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9" name="Freeform 19"/>
            <p:cNvSpPr>
              <a:spLocks/>
            </p:cNvSpPr>
            <p:nvPr/>
          </p:nvSpPr>
          <p:spPr bwMode="auto">
            <a:xfrm>
              <a:off x="7035801" y="4157134"/>
              <a:ext cx="2319867" cy="793751"/>
            </a:xfrm>
            <a:custGeom>
              <a:avLst/>
              <a:gdLst>
                <a:gd name="T0" fmla="*/ 1096 w 1096"/>
                <a:gd name="T1" fmla="*/ 83 h 375"/>
                <a:gd name="T2" fmla="*/ 806 w 1096"/>
                <a:gd name="T3" fmla="*/ 367 h 375"/>
                <a:gd name="T4" fmla="*/ 210 w 1096"/>
                <a:gd name="T5" fmla="*/ 375 h 375"/>
                <a:gd name="T6" fmla="*/ 0 w 1096"/>
                <a:gd name="T7" fmla="*/ 80 h 375"/>
                <a:gd name="T8" fmla="*/ 111 w 1096"/>
                <a:gd name="T9" fmla="*/ 0 h 375"/>
                <a:gd name="T10" fmla="*/ 1096 w 1096"/>
                <a:gd name="T11" fmla="*/ 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6" h="375">
                  <a:moveTo>
                    <a:pt x="1096" y="83"/>
                  </a:moveTo>
                  <a:lnTo>
                    <a:pt x="806" y="367"/>
                  </a:lnTo>
                  <a:lnTo>
                    <a:pt x="210" y="375"/>
                  </a:lnTo>
                  <a:lnTo>
                    <a:pt x="0" y="80"/>
                  </a:lnTo>
                  <a:lnTo>
                    <a:pt x="111" y="0"/>
                  </a:lnTo>
                  <a:lnTo>
                    <a:pt x="1096" y="83"/>
                  </a:lnTo>
                  <a:close/>
                </a:path>
              </a:pathLst>
            </a:custGeom>
            <a:solidFill>
              <a:srgbClr val="A387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0" name="Freeform 20"/>
            <p:cNvSpPr>
              <a:spLocks/>
            </p:cNvSpPr>
            <p:nvPr/>
          </p:nvSpPr>
          <p:spPr bwMode="auto">
            <a:xfrm>
              <a:off x="7035801" y="4157134"/>
              <a:ext cx="2319867" cy="793751"/>
            </a:xfrm>
            <a:custGeom>
              <a:avLst/>
              <a:gdLst>
                <a:gd name="T0" fmla="*/ 1096 w 1096"/>
                <a:gd name="T1" fmla="*/ 83 h 375"/>
                <a:gd name="T2" fmla="*/ 806 w 1096"/>
                <a:gd name="T3" fmla="*/ 367 h 375"/>
                <a:gd name="T4" fmla="*/ 210 w 1096"/>
                <a:gd name="T5" fmla="*/ 375 h 375"/>
                <a:gd name="T6" fmla="*/ 0 w 1096"/>
                <a:gd name="T7" fmla="*/ 80 h 375"/>
                <a:gd name="T8" fmla="*/ 111 w 1096"/>
                <a:gd name="T9" fmla="*/ 0 h 375"/>
                <a:gd name="T10" fmla="*/ 1096 w 1096"/>
                <a:gd name="T11" fmla="*/ 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6" h="375">
                  <a:moveTo>
                    <a:pt x="1096" y="83"/>
                  </a:moveTo>
                  <a:lnTo>
                    <a:pt x="806" y="367"/>
                  </a:lnTo>
                  <a:lnTo>
                    <a:pt x="210" y="375"/>
                  </a:lnTo>
                  <a:lnTo>
                    <a:pt x="0" y="80"/>
                  </a:lnTo>
                  <a:lnTo>
                    <a:pt x="111" y="0"/>
                  </a:lnTo>
                  <a:lnTo>
                    <a:pt x="1096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1" name="Freeform 21"/>
            <p:cNvSpPr>
              <a:spLocks/>
            </p:cNvSpPr>
            <p:nvPr/>
          </p:nvSpPr>
          <p:spPr bwMode="auto">
            <a:xfrm>
              <a:off x="6229352" y="3934884"/>
              <a:ext cx="1354667" cy="1365251"/>
            </a:xfrm>
            <a:custGeom>
              <a:avLst/>
              <a:gdLst>
                <a:gd name="T0" fmla="*/ 570 w 636"/>
                <a:gd name="T1" fmla="*/ 641 h 641"/>
                <a:gd name="T2" fmla="*/ 544 w 636"/>
                <a:gd name="T3" fmla="*/ 620 h 641"/>
                <a:gd name="T4" fmla="*/ 602 w 636"/>
                <a:gd name="T5" fmla="*/ 446 h 641"/>
                <a:gd name="T6" fmla="*/ 185 w 636"/>
                <a:gd name="T7" fmla="*/ 77 h 641"/>
                <a:gd name="T8" fmla="*/ 0 w 636"/>
                <a:gd name="T9" fmla="*/ 13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641">
                  <a:moveTo>
                    <a:pt x="570" y="641"/>
                  </a:moveTo>
                  <a:cubicBezTo>
                    <a:pt x="544" y="620"/>
                    <a:pt x="544" y="620"/>
                    <a:pt x="544" y="620"/>
                  </a:cubicBezTo>
                  <a:cubicBezTo>
                    <a:pt x="597" y="591"/>
                    <a:pt x="636" y="481"/>
                    <a:pt x="602" y="446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76" y="64"/>
                    <a:pt x="42" y="0"/>
                    <a:pt x="0" y="130"/>
                  </a:cubicBezTo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2" name="Freeform 22"/>
            <p:cNvSpPr>
              <a:spLocks/>
            </p:cNvSpPr>
            <p:nvPr/>
          </p:nvSpPr>
          <p:spPr bwMode="auto">
            <a:xfrm>
              <a:off x="6652685" y="4000501"/>
              <a:ext cx="1278467" cy="1310217"/>
            </a:xfrm>
            <a:custGeom>
              <a:avLst/>
              <a:gdLst>
                <a:gd name="T0" fmla="*/ 34 w 600"/>
                <a:gd name="T1" fmla="*/ 33 h 615"/>
                <a:gd name="T2" fmla="*/ 34 w 600"/>
                <a:gd name="T3" fmla="*/ 156 h 615"/>
                <a:gd name="T4" fmla="*/ 443 w 600"/>
                <a:gd name="T5" fmla="*/ 578 h 615"/>
                <a:gd name="T6" fmla="*/ 566 w 600"/>
                <a:gd name="T7" fmla="*/ 582 h 615"/>
                <a:gd name="T8" fmla="*/ 566 w 600"/>
                <a:gd name="T9" fmla="*/ 459 h 615"/>
                <a:gd name="T10" fmla="*/ 157 w 600"/>
                <a:gd name="T11" fmla="*/ 37 h 615"/>
                <a:gd name="T12" fmla="*/ 34 w 600"/>
                <a:gd name="T13" fmla="*/ 3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0" h="615">
                  <a:moveTo>
                    <a:pt x="34" y="33"/>
                  </a:moveTo>
                  <a:cubicBezTo>
                    <a:pt x="0" y="66"/>
                    <a:pt x="0" y="121"/>
                    <a:pt x="34" y="156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77" y="614"/>
                    <a:pt x="532" y="615"/>
                    <a:pt x="566" y="582"/>
                  </a:cubicBezTo>
                  <a:cubicBezTo>
                    <a:pt x="600" y="550"/>
                    <a:pt x="600" y="494"/>
                    <a:pt x="566" y="459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23" y="2"/>
                    <a:pt x="68" y="0"/>
                    <a:pt x="34" y="33"/>
                  </a:cubicBezTo>
                  <a:close/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3" name="Freeform 23"/>
            <p:cNvSpPr>
              <a:spLocks/>
            </p:cNvSpPr>
            <p:nvPr/>
          </p:nvSpPr>
          <p:spPr bwMode="auto">
            <a:xfrm>
              <a:off x="6938435" y="4078818"/>
              <a:ext cx="1276351" cy="1310217"/>
            </a:xfrm>
            <a:custGeom>
              <a:avLst/>
              <a:gdLst>
                <a:gd name="T0" fmla="*/ 33 w 599"/>
                <a:gd name="T1" fmla="*/ 33 h 616"/>
                <a:gd name="T2" fmla="*/ 33 w 599"/>
                <a:gd name="T3" fmla="*/ 156 h 616"/>
                <a:gd name="T4" fmla="*/ 442 w 599"/>
                <a:gd name="T5" fmla="*/ 579 h 616"/>
                <a:gd name="T6" fmla="*/ 565 w 599"/>
                <a:gd name="T7" fmla="*/ 583 h 616"/>
                <a:gd name="T8" fmla="*/ 565 w 599"/>
                <a:gd name="T9" fmla="*/ 460 h 616"/>
                <a:gd name="T10" fmla="*/ 156 w 599"/>
                <a:gd name="T11" fmla="*/ 37 h 616"/>
                <a:gd name="T12" fmla="*/ 33 w 599"/>
                <a:gd name="T13" fmla="*/ 33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616">
                  <a:moveTo>
                    <a:pt x="33" y="33"/>
                  </a:moveTo>
                  <a:cubicBezTo>
                    <a:pt x="0" y="66"/>
                    <a:pt x="0" y="121"/>
                    <a:pt x="33" y="156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76" y="614"/>
                    <a:pt x="531" y="616"/>
                    <a:pt x="565" y="583"/>
                  </a:cubicBezTo>
                  <a:cubicBezTo>
                    <a:pt x="599" y="550"/>
                    <a:pt x="599" y="495"/>
                    <a:pt x="565" y="460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22" y="2"/>
                    <a:pt x="67" y="0"/>
                    <a:pt x="33" y="33"/>
                  </a:cubicBezTo>
                  <a:close/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4" name="Freeform 24"/>
            <p:cNvSpPr>
              <a:spLocks/>
            </p:cNvSpPr>
            <p:nvPr/>
          </p:nvSpPr>
          <p:spPr bwMode="auto">
            <a:xfrm>
              <a:off x="6675968" y="4148667"/>
              <a:ext cx="575733" cy="543984"/>
            </a:xfrm>
            <a:custGeom>
              <a:avLst/>
              <a:gdLst>
                <a:gd name="T0" fmla="*/ 0 w 272"/>
                <a:gd name="T1" fmla="*/ 5 h 257"/>
                <a:gd name="T2" fmla="*/ 268 w 272"/>
                <a:gd name="T3" fmla="*/ 257 h 257"/>
                <a:gd name="T4" fmla="*/ 272 w 272"/>
                <a:gd name="T5" fmla="*/ 252 h 257"/>
                <a:gd name="T6" fmla="*/ 4 w 272"/>
                <a:gd name="T7" fmla="*/ 0 h 257"/>
                <a:gd name="T8" fmla="*/ 0 w 272"/>
                <a:gd name="T9" fmla="*/ 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57">
                  <a:moveTo>
                    <a:pt x="0" y="5"/>
                  </a:moveTo>
                  <a:lnTo>
                    <a:pt x="268" y="257"/>
                  </a:lnTo>
                  <a:lnTo>
                    <a:pt x="272" y="25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5AD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5" name="Freeform 25"/>
            <p:cNvSpPr>
              <a:spLocks/>
            </p:cNvSpPr>
            <p:nvPr/>
          </p:nvSpPr>
          <p:spPr bwMode="auto">
            <a:xfrm>
              <a:off x="6675968" y="4148667"/>
              <a:ext cx="575733" cy="543984"/>
            </a:xfrm>
            <a:custGeom>
              <a:avLst/>
              <a:gdLst>
                <a:gd name="T0" fmla="*/ 0 w 272"/>
                <a:gd name="T1" fmla="*/ 5 h 257"/>
                <a:gd name="T2" fmla="*/ 268 w 272"/>
                <a:gd name="T3" fmla="*/ 257 h 257"/>
                <a:gd name="T4" fmla="*/ 272 w 272"/>
                <a:gd name="T5" fmla="*/ 252 h 257"/>
                <a:gd name="T6" fmla="*/ 4 w 272"/>
                <a:gd name="T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57">
                  <a:moveTo>
                    <a:pt x="0" y="5"/>
                  </a:moveTo>
                  <a:lnTo>
                    <a:pt x="268" y="257"/>
                  </a:lnTo>
                  <a:lnTo>
                    <a:pt x="272" y="25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6" name="Freeform 26"/>
            <p:cNvSpPr>
              <a:spLocks/>
            </p:cNvSpPr>
            <p:nvPr/>
          </p:nvSpPr>
          <p:spPr bwMode="auto">
            <a:xfrm>
              <a:off x="7031569" y="4123267"/>
              <a:ext cx="512233" cy="518584"/>
            </a:xfrm>
            <a:custGeom>
              <a:avLst/>
              <a:gdLst>
                <a:gd name="T0" fmla="*/ 0 w 242"/>
                <a:gd name="T1" fmla="*/ 5 h 245"/>
                <a:gd name="T2" fmla="*/ 237 w 242"/>
                <a:gd name="T3" fmla="*/ 245 h 245"/>
                <a:gd name="T4" fmla="*/ 242 w 242"/>
                <a:gd name="T5" fmla="*/ 241 h 245"/>
                <a:gd name="T6" fmla="*/ 4 w 242"/>
                <a:gd name="T7" fmla="*/ 0 h 245"/>
                <a:gd name="T8" fmla="*/ 0 w 242"/>
                <a:gd name="T9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5">
                  <a:moveTo>
                    <a:pt x="0" y="5"/>
                  </a:moveTo>
                  <a:lnTo>
                    <a:pt x="237" y="245"/>
                  </a:lnTo>
                  <a:lnTo>
                    <a:pt x="242" y="241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5AD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7" name="Freeform 27"/>
            <p:cNvSpPr>
              <a:spLocks/>
            </p:cNvSpPr>
            <p:nvPr/>
          </p:nvSpPr>
          <p:spPr bwMode="auto">
            <a:xfrm>
              <a:off x="7031569" y="4123267"/>
              <a:ext cx="512233" cy="518584"/>
            </a:xfrm>
            <a:custGeom>
              <a:avLst/>
              <a:gdLst>
                <a:gd name="T0" fmla="*/ 0 w 242"/>
                <a:gd name="T1" fmla="*/ 5 h 245"/>
                <a:gd name="T2" fmla="*/ 237 w 242"/>
                <a:gd name="T3" fmla="*/ 245 h 245"/>
                <a:gd name="T4" fmla="*/ 242 w 242"/>
                <a:gd name="T5" fmla="*/ 241 h 245"/>
                <a:gd name="T6" fmla="*/ 4 w 242"/>
                <a:gd name="T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245">
                  <a:moveTo>
                    <a:pt x="0" y="5"/>
                  </a:moveTo>
                  <a:lnTo>
                    <a:pt x="237" y="245"/>
                  </a:lnTo>
                  <a:lnTo>
                    <a:pt x="242" y="24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8" name="Freeform 28"/>
            <p:cNvSpPr>
              <a:spLocks/>
            </p:cNvSpPr>
            <p:nvPr/>
          </p:nvSpPr>
          <p:spPr bwMode="auto">
            <a:xfrm>
              <a:off x="7103535" y="4559300"/>
              <a:ext cx="2154767" cy="518584"/>
            </a:xfrm>
            <a:custGeom>
              <a:avLst/>
              <a:gdLst>
                <a:gd name="T0" fmla="*/ 1011 w 1011"/>
                <a:gd name="T1" fmla="*/ 60 h 244"/>
                <a:gd name="T2" fmla="*/ 1011 w 1011"/>
                <a:gd name="T3" fmla="*/ 81 h 244"/>
                <a:gd name="T4" fmla="*/ 858 w 1011"/>
                <a:gd name="T5" fmla="*/ 238 h 244"/>
                <a:gd name="T6" fmla="*/ 133 w 1011"/>
                <a:gd name="T7" fmla="*/ 179 h 244"/>
                <a:gd name="T8" fmla="*/ 7 w 1011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1" h="244">
                  <a:moveTo>
                    <a:pt x="1011" y="60"/>
                  </a:moveTo>
                  <a:cubicBezTo>
                    <a:pt x="1011" y="81"/>
                    <a:pt x="1011" y="81"/>
                    <a:pt x="1011" y="81"/>
                  </a:cubicBezTo>
                  <a:cubicBezTo>
                    <a:pt x="1003" y="174"/>
                    <a:pt x="935" y="244"/>
                    <a:pt x="858" y="238"/>
                  </a:cubicBezTo>
                  <a:cubicBezTo>
                    <a:pt x="133" y="179"/>
                    <a:pt x="133" y="179"/>
                    <a:pt x="133" y="179"/>
                  </a:cubicBezTo>
                  <a:cubicBezTo>
                    <a:pt x="30" y="176"/>
                    <a:pt x="0" y="93"/>
                    <a:pt x="7" y="0"/>
                  </a:cubicBezTo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9" name="Freeform 29"/>
            <p:cNvSpPr>
              <a:spLocks/>
            </p:cNvSpPr>
            <p:nvPr/>
          </p:nvSpPr>
          <p:spPr bwMode="auto">
            <a:xfrm>
              <a:off x="7812619" y="3907367"/>
              <a:ext cx="1041400" cy="383117"/>
            </a:xfrm>
            <a:custGeom>
              <a:avLst/>
              <a:gdLst>
                <a:gd name="T0" fmla="*/ 154 w 489"/>
                <a:gd name="T1" fmla="*/ 0 h 180"/>
                <a:gd name="T2" fmla="*/ 0 w 489"/>
                <a:gd name="T3" fmla="*/ 30 h 180"/>
                <a:gd name="T4" fmla="*/ 15 w 489"/>
                <a:gd name="T5" fmla="*/ 38 h 180"/>
                <a:gd name="T6" fmla="*/ 14 w 489"/>
                <a:gd name="T7" fmla="*/ 39 h 180"/>
                <a:gd name="T8" fmla="*/ 174 w 489"/>
                <a:gd name="T9" fmla="*/ 115 h 180"/>
                <a:gd name="T10" fmla="*/ 216 w 489"/>
                <a:gd name="T11" fmla="*/ 157 h 180"/>
                <a:gd name="T12" fmla="*/ 489 w 489"/>
                <a:gd name="T13" fmla="*/ 180 h 180"/>
                <a:gd name="T14" fmla="*/ 168 w 489"/>
                <a:gd name="T15" fmla="*/ 28 h 180"/>
                <a:gd name="T16" fmla="*/ 154 w 489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180">
                  <a:moveTo>
                    <a:pt x="154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93" y="124"/>
                    <a:pt x="207" y="139"/>
                    <a:pt x="216" y="157"/>
                  </a:cubicBezTo>
                  <a:cubicBezTo>
                    <a:pt x="489" y="180"/>
                    <a:pt x="489" y="180"/>
                    <a:pt x="489" y="180"/>
                  </a:cubicBezTo>
                  <a:cubicBezTo>
                    <a:pt x="168" y="28"/>
                    <a:pt x="168" y="28"/>
                    <a:pt x="168" y="28"/>
                  </a:cubicBezTo>
                  <a:cubicBezTo>
                    <a:pt x="154" y="0"/>
                    <a:pt x="154" y="0"/>
                    <a:pt x="15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0" name="Freeform 30"/>
            <p:cNvSpPr>
              <a:spLocks/>
            </p:cNvSpPr>
            <p:nvPr/>
          </p:nvSpPr>
          <p:spPr bwMode="auto">
            <a:xfrm>
              <a:off x="8140702" y="3831167"/>
              <a:ext cx="1191684" cy="488951"/>
            </a:xfrm>
            <a:custGeom>
              <a:avLst/>
              <a:gdLst>
                <a:gd name="T0" fmla="*/ 185 w 559"/>
                <a:gd name="T1" fmla="*/ 0 h 230"/>
                <a:gd name="T2" fmla="*/ 0 w 559"/>
                <a:gd name="T3" fmla="*/ 36 h 230"/>
                <a:gd name="T4" fmla="*/ 14 w 559"/>
                <a:gd name="T5" fmla="*/ 64 h 230"/>
                <a:gd name="T6" fmla="*/ 335 w 559"/>
                <a:gd name="T7" fmla="*/ 216 h 230"/>
                <a:gd name="T8" fmla="*/ 503 w 559"/>
                <a:gd name="T9" fmla="*/ 230 h 230"/>
                <a:gd name="T10" fmla="*/ 559 w 559"/>
                <a:gd name="T11" fmla="*/ 219 h 230"/>
                <a:gd name="T12" fmla="*/ 185 w 559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230">
                  <a:moveTo>
                    <a:pt x="18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335" y="216"/>
                    <a:pt x="335" y="216"/>
                    <a:pt x="335" y="216"/>
                  </a:cubicBezTo>
                  <a:cubicBezTo>
                    <a:pt x="503" y="230"/>
                    <a:pt x="503" y="230"/>
                    <a:pt x="503" y="230"/>
                  </a:cubicBezTo>
                  <a:cubicBezTo>
                    <a:pt x="519" y="225"/>
                    <a:pt x="538" y="222"/>
                    <a:pt x="559" y="219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rgbClr val="D7B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1" name="Freeform 31"/>
            <p:cNvSpPr>
              <a:spLocks/>
            </p:cNvSpPr>
            <p:nvPr/>
          </p:nvSpPr>
          <p:spPr bwMode="auto">
            <a:xfrm>
              <a:off x="7766052" y="3706284"/>
              <a:ext cx="770467" cy="264584"/>
            </a:xfrm>
            <a:custGeom>
              <a:avLst/>
              <a:gdLst>
                <a:gd name="T0" fmla="*/ 264 w 364"/>
                <a:gd name="T1" fmla="*/ 0 h 125"/>
                <a:gd name="T2" fmla="*/ 0 w 364"/>
                <a:gd name="T3" fmla="*/ 114 h 125"/>
                <a:gd name="T4" fmla="*/ 22 w 364"/>
                <a:gd name="T5" fmla="*/ 125 h 125"/>
                <a:gd name="T6" fmla="*/ 177 w 364"/>
                <a:gd name="T7" fmla="*/ 95 h 125"/>
                <a:gd name="T8" fmla="*/ 364 w 364"/>
                <a:gd name="T9" fmla="*/ 59 h 125"/>
                <a:gd name="T10" fmla="*/ 264 w 364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125">
                  <a:moveTo>
                    <a:pt x="264" y="0"/>
                  </a:moveTo>
                  <a:lnTo>
                    <a:pt x="0" y="114"/>
                  </a:lnTo>
                  <a:lnTo>
                    <a:pt x="22" y="125"/>
                  </a:lnTo>
                  <a:lnTo>
                    <a:pt x="177" y="95"/>
                  </a:lnTo>
                  <a:lnTo>
                    <a:pt x="364" y="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7B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2" name="Freeform 32"/>
            <p:cNvSpPr>
              <a:spLocks/>
            </p:cNvSpPr>
            <p:nvPr/>
          </p:nvSpPr>
          <p:spPr bwMode="auto">
            <a:xfrm>
              <a:off x="7766052" y="3706284"/>
              <a:ext cx="770467" cy="264584"/>
            </a:xfrm>
            <a:custGeom>
              <a:avLst/>
              <a:gdLst>
                <a:gd name="T0" fmla="*/ 264 w 364"/>
                <a:gd name="T1" fmla="*/ 0 h 125"/>
                <a:gd name="T2" fmla="*/ 0 w 364"/>
                <a:gd name="T3" fmla="*/ 114 h 125"/>
                <a:gd name="T4" fmla="*/ 22 w 364"/>
                <a:gd name="T5" fmla="*/ 125 h 125"/>
                <a:gd name="T6" fmla="*/ 177 w 364"/>
                <a:gd name="T7" fmla="*/ 95 h 125"/>
                <a:gd name="T8" fmla="*/ 364 w 364"/>
                <a:gd name="T9" fmla="*/ 59 h 125"/>
                <a:gd name="T10" fmla="*/ 264 w 364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125">
                  <a:moveTo>
                    <a:pt x="264" y="0"/>
                  </a:moveTo>
                  <a:lnTo>
                    <a:pt x="0" y="114"/>
                  </a:lnTo>
                  <a:lnTo>
                    <a:pt x="22" y="125"/>
                  </a:lnTo>
                  <a:lnTo>
                    <a:pt x="177" y="95"/>
                  </a:lnTo>
                  <a:lnTo>
                    <a:pt x="364" y="59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3" name="Freeform 33"/>
            <p:cNvSpPr>
              <a:spLocks/>
            </p:cNvSpPr>
            <p:nvPr/>
          </p:nvSpPr>
          <p:spPr bwMode="auto">
            <a:xfrm>
              <a:off x="7304619" y="4142318"/>
              <a:ext cx="61384" cy="23284"/>
            </a:xfrm>
            <a:custGeom>
              <a:avLst/>
              <a:gdLst>
                <a:gd name="T0" fmla="*/ 7 w 29"/>
                <a:gd name="T1" fmla="*/ 0 h 11"/>
                <a:gd name="T2" fmla="*/ 0 w 29"/>
                <a:gd name="T3" fmla="*/ 3 h 11"/>
                <a:gd name="T4" fmla="*/ 6 w 29"/>
                <a:gd name="T5" fmla="*/ 9 h 11"/>
                <a:gd name="T6" fmla="*/ 29 w 29"/>
                <a:gd name="T7" fmla="*/ 11 h 11"/>
                <a:gd name="T8" fmla="*/ 7 w 2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">
                  <a:moveTo>
                    <a:pt x="7" y="0"/>
                  </a:moveTo>
                  <a:lnTo>
                    <a:pt x="0" y="3"/>
                  </a:lnTo>
                  <a:lnTo>
                    <a:pt x="6" y="9"/>
                  </a:lnTo>
                  <a:lnTo>
                    <a:pt x="29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B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4" name="Freeform 34"/>
            <p:cNvSpPr>
              <a:spLocks/>
            </p:cNvSpPr>
            <p:nvPr/>
          </p:nvSpPr>
          <p:spPr bwMode="auto">
            <a:xfrm>
              <a:off x="7304619" y="4142318"/>
              <a:ext cx="61384" cy="23284"/>
            </a:xfrm>
            <a:custGeom>
              <a:avLst/>
              <a:gdLst>
                <a:gd name="T0" fmla="*/ 7 w 29"/>
                <a:gd name="T1" fmla="*/ 0 h 11"/>
                <a:gd name="T2" fmla="*/ 0 w 29"/>
                <a:gd name="T3" fmla="*/ 3 h 11"/>
                <a:gd name="T4" fmla="*/ 6 w 29"/>
                <a:gd name="T5" fmla="*/ 9 h 11"/>
                <a:gd name="T6" fmla="*/ 29 w 29"/>
                <a:gd name="T7" fmla="*/ 11 h 11"/>
                <a:gd name="T8" fmla="*/ 7 w 2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">
                  <a:moveTo>
                    <a:pt x="7" y="0"/>
                  </a:moveTo>
                  <a:lnTo>
                    <a:pt x="0" y="3"/>
                  </a:lnTo>
                  <a:lnTo>
                    <a:pt x="6" y="9"/>
                  </a:lnTo>
                  <a:lnTo>
                    <a:pt x="29" y="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5" name="Freeform 35"/>
            <p:cNvSpPr>
              <a:spLocks/>
            </p:cNvSpPr>
            <p:nvPr/>
          </p:nvSpPr>
          <p:spPr bwMode="auto">
            <a:xfrm>
              <a:off x="7319436" y="3956051"/>
              <a:ext cx="954617" cy="285751"/>
            </a:xfrm>
            <a:custGeom>
              <a:avLst/>
              <a:gdLst>
                <a:gd name="T0" fmla="*/ 202 w 448"/>
                <a:gd name="T1" fmla="*/ 0 h 134"/>
                <a:gd name="T2" fmla="*/ 44 w 448"/>
                <a:gd name="T3" fmla="*/ 68 h 134"/>
                <a:gd name="T4" fmla="*/ 49 w 448"/>
                <a:gd name="T5" fmla="*/ 71 h 134"/>
                <a:gd name="T6" fmla="*/ 47 w 448"/>
                <a:gd name="T7" fmla="*/ 77 h 134"/>
                <a:gd name="T8" fmla="*/ 36 w 448"/>
                <a:gd name="T9" fmla="*/ 72 h 134"/>
                <a:gd name="T10" fmla="*/ 0 w 448"/>
                <a:gd name="T11" fmla="*/ 87 h 134"/>
                <a:gd name="T12" fmla="*/ 22 w 448"/>
                <a:gd name="T13" fmla="*/ 98 h 134"/>
                <a:gd name="T14" fmla="*/ 448 w 448"/>
                <a:gd name="T15" fmla="*/ 134 h 134"/>
                <a:gd name="T16" fmla="*/ 406 w 448"/>
                <a:gd name="T17" fmla="*/ 92 h 134"/>
                <a:gd name="T18" fmla="*/ 246 w 448"/>
                <a:gd name="T19" fmla="*/ 16 h 134"/>
                <a:gd name="T20" fmla="*/ 244 w 448"/>
                <a:gd name="T21" fmla="*/ 20 h 134"/>
                <a:gd name="T22" fmla="*/ 202 w 448"/>
                <a:gd name="T2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8" h="134">
                  <a:moveTo>
                    <a:pt x="202" y="0"/>
                  </a:moveTo>
                  <a:cubicBezTo>
                    <a:pt x="44" y="68"/>
                    <a:pt x="44" y="68"/>
                    <a:pt x="44" y="6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448" y="134"/>
                    <a:pt x="448" y="134"/>
                    <a:pt x="448" y="134"/>
                  </a:cubicBezTo>
                  <a:cubicBezTo>
                    <a:pt x="439" y="116"/>
                    <a:pt x="425" y="101"/>
                    <a:pt x="406" y="92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4" y="20"/>
                    <a:pt x="244" y="20"/>
                    <a:pt x="244" y="20"/>
                  </a:cubicBezTo>
                  <a:cubicBezTo>
                    <a:pt x="202" y="0"/>
                    <a:pt x="202" y="0"/>
                    <a:pt x="202" y="0"/>
                  </a:cubicBezTo>
                </a:path>
              </a:pathLst>
            </a:custGeom>
            <a:solidFill>
              <a:srgbClr val="D7B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6" name="Freeform 36"/>
            <p:cNvSpPr>
              <a:spLocks/>
            </p:cNvSpPr>
            <p:nvPr/>
          </p:nvSpPr>
          <p:spPr bwMode="auto">
            <a:xfrm>
              <a:off x="7395635" y="4102100"/>
              <a:ext cx="27517" cy="19051"/>
            </a:xfrm>
            <a:custGeom>
              <a:avLst/>
              <a:gdLst>
                <a:gd name="T0" fmla="*/ 8 w 13"/>
                <a:gd name="T1" fmla="*/ 0 h 9"/>
                <a:gd name="T2" fmla="*/ 0 w 13"/>
                <a:gd name="T3" fmla="*/ 4 h 9"/>
                <a:gd name="T4" fmla="*/ 11 w 13"/>
                <a:gd name="T5" fmla="*/ 9 h 9"/>
                <a:gd name="T6" fmla="*/ 13 w 13"/>
                <a:gd name="T7" fmla="*/ 3 h 9"/>
                <a:gd name="T8" fmla="*/ 8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8" y="0"/>
                  </a:moveTo>
                  <a:lnTo>
                    <a:pt x="0" y="4"/>
                  </a:lnTo>
                  <a:lnTo>
                    <a:pt x="11" y="9"/>
                  </a:lnTo>
                  <a:lnTo>
                    <a:pt x="13" y="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F9B8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7" name="Freeform 37"/>
            <p:cNvSpPr>
              <a:spLocks/>
            </p:cNvSpPr>
            <p:nvPr/>
          </p:nvSpPr>
          <p:spPr bwMode="auto">
            <a:xfrm>
              <a:off x="7395635" y="4102100"/>
              <a:ext cx="27517" cy="19051"/>
            </a:xfrm>
            <a:custGeom>
              <a:avLst/>
              <a:gdLst>
                <a:gd name="T0" fmla="*/ 8 w 13"/>
                <a:gd name="T1" fmla="*/ 0 h 9"/>
                <a:gd name="T2" fmla="*/ 0 w 13"/>
                <a:gd name="T3" fmla="*/ 4 h 9"/>
                <a:gd name="T4" fmla="*/ 11 w 13"/>
                <a:gd name="T5" fmla="*/ 9 h 9"/>
                <a:gd name="T6" fmla="*/ 13 w 13"/>
                <a:gd name="T7" fmla="*/ 3 h 9"/>
                <a:gd name="T8" fmla="*/ 8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8" y="0"/>
                  </a:moveTo>
                  <a:lnTo>
                    <a:pt x="0" y="4"/>
                  </a:lnTo>
                  <a:lnTo>
                    <a:pt x="11" y="9"/>
                  </a:lnTo>
                  <a:lnTo>
                    <a:pt x="13" y="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8" name="Freeform 38"/>
            <p:cNvSpPr>
              <a:spLocks/>
            </p:cNvSpPr>
            <p:nvPr/>
          </p:nvSpPr>
          <p:spPr bwMode="auto">
            <a:xfrm>
              <a:off x="7749119" y="3947584"/>
              <a:ext cx="97367" cy="50800"/>
            </a:xfrm>
            <a:custGeom>
              <a:avLst/>
              <a:gdLst>
                <a:gd name="T0" fmla="*/ 8 w 46"/>
                <a:gd name="T1" fmla="*/ 0 h 24"/>
                <a:gd name="T2" fmla="*/ 0 w 46"/>
                <a:gd name="T3" fmla="*/ 4 h 24"/>
                <a:gd name="T4" fmla="*/ 43 w 46"/>
                <a:gd name="T5" fmla="*/ 24 h 24"/>
                <a:gd name="T6" fmla="*/ 45 w 46"/>
                <a:gd name="T7" fmla="*/ 20 h 24"/>
                <a:gd name="T8" fmla="*/ 46 w 46"/>
                <a:gd name="T9" fmla="*/ 19 h 24"/>
                <a:gd name="T10" fmla="*/ 30 w 46"/>
                <a:gd name="T11" fmla="*/ 11 h 24"/>
                <a:gd name="T12" fmla="*/ 8 w 4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4">
                  <a:moveTo>
                    <a:pt x="8" y="0"/>
                  </a:moveTo>
                  <a:lnTo>
                    <a:pt x="0" y="4"/>
                  </a:lnTo>
                  <a:lnTo>
                    <a:pt x="43" y="24"/>
                  </a:lnTo>
                  <a:lnTo>
                    <a:pt x="45" y="20"/>
                  </a:lnTo>
                  <a:lnTo>
                    <a:pt x="46" y="19"/>
                  </a:lnTo>
                  <a:lnTo>
                    <a:pt x="30" y="1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F9B8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9" name="Freeform 39"/>
            <p:cNvSpPr>
              <a:spLocks/>
            </p:cNvSpPr>
            <p:nvPr/>
          </p:nvSpPr>
          <p:spPr bwMode="auto">
            <a:xfrm>
              <a:off x="7749119" y="3947584"/>
              <a:ext cx="97367" cy="50800"/>
            </a:xfrm>
            <a:custGeom>
              <a:avLst/>
              <a:gdLst>
                <a:gd name="T0" fmla="*/ 8 w 46"/>
                <a:gd name="T1" fmla="*/ 0 h 24"/>
                <a:gd name="T2" fmla="*/ 0 w 46"/>
                <a:gd name="T3" fmla="*/ 4 h 24"/>
                <a:gd name="T4" fmla="*/ 43 w 46"/>
                <a:gd name="T5" fmla="*/ 24 h 24"/>
                <a:gd name="T6" fmla="*/ 45 w 46"/>
                <a:gd name="T7" fmla="*/ 20 h 24"/>
                <a:gd name="T8" fmla="*/ 46 w 46"/>
                <a:gd name="T9" fmla="*/ 19 h 24"/>
                <a:gd name="T10" fmla="*/ 30 w 46"/>
                <a:gd name="T11" fmla="*/ 11 h 24"/>
                <a:gd name="T12" fmla="*/ 8 w 4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4">
                  <a:moveTo>
                    <a:pt x="8" y="0"/>
                  </a:moveTo>
                  <a:lnTo>
                    <a:pt x="0" y="4"/>
                  </a:lnTo>
                  <a:lnTo>
                    <a:pt x="43" y="24"/>
                  </a:lnTo>
                  <a:lnTo>
                    <a:pt x="45" y="20"/>
                  </a:lnTo>
                  <a:lnTo>
                    <a:pt x="46" y="19"/>
                  </a:lnTo>
                  <a:lnTo>
                    <a:pt x="30" y="11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0" name="Freeform 40"/>
            <p:cNvSpPr>
              <a:spLocks/>
            </p:cNvSpPr>
            <p:nvPr/>
          </p:nvSpPr>
          <p:spPr bwMode="auto">
            <a:xfrm>
              <a:off x="9211736" y="4296833"/>
              <a:ext cx="167217" cy="33867"/>
            </a:xfrm>
            <a:custGeom>
              <a:avLst/>
              <a:gdLst>
                <a:gd name="T0" fmla="*/ 56 w 78"/>
                <a:gd name="T1" fmla="*/ 0 h 16"/>
                <a:gd name="T2" fmla="*/ 0 w 78"/>
                <a:gd name="T3" fmla="*/ 11 h 16"/>
                <a:gd name="T4" fmla="*/ 58 w 78"/>
                <a:gd name="T5" fmla="*/ 16 h 16"/>
                <a:gd name="T6" fmla="*/ 78 w 78"/>
                <a:gd name="T7" fmla="*/ 13 h 16"/>
                <a:gd name="T8" fmla="*/ 56 w 7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6">
                  <a:moveTo>
                    <a:pt x="56" y="0"/>
                  </a:moveTo>
                  <a:cubicBezTo>
                    <a:pt x="35" y="3"/>
                    <a:pt x="16" y="6"/>
                    <a:pt x="0" y="1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CEAE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1" name="Freeform 41"/>
            <p:cNvSpPr>
              <a:spLocks/>
            </p:cNvSpPr>
            <p:nvPr/>
          </p:nvSpPr>
          <p:spPr bwMode="auto">
            <a:xfrm>
              <a:off x="7317319" y="4161367"/>
              <a:ext cx="2019300" cy="389467"/>
            </a:xfrm>
            <a:custGeom>
              <a:avLst/>
              <a:gdLst>
                <a:gd name="T0" fmla="*/ 0 w 954"/>
                <a:gd name="T1" fmla="*/ 0 h 184"/>
                <a:gd name="T2" fmla="*/ 178 w 954"/>
                <a:gd name="T3" fmla="*/ 184 h 184"/>
                <a:gd name="T4" fmla="*/ 954 w 954"/>
                <a:gd name="T5" fmla="*/ 80 h 184"/>
                <a:gd name="T6" fmla="*/ 895 w 954"/>
                <a:gd name="T7" fmla="*/ 75 h 184"/>
                <a:gd name="T8" fmla="*/ 726 w 954"/>
                <a:gd name="T9" fmla="*/ 61 h 184"/>
                <a:gd name="T10" fmla="*/ 452 w 954"/>
                <a:gd name="T11" fmla="*/ 38 h 184"/>
                <a:gd name="T12" fmla="*/ 23 w 954"/>
                <a:gd name="T13" fmla="*/ 2 h 184"/>
                <a:gd name="T14" fmla="*/ 0 w 954"/>
                <a:gd name="T1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4" h="184">
                  <a:moveTo>
                    <a:pt x="0" y="0"/>
                  </a:moveTo>
                  <a:lnTo>
                    <a:pt x="178" y="184"/>
                  </a:lnTo>
                  <a:lnTo>
                    <a:pt x="954" y="80"/>
                  </a:lnTo>
                  <a:lnTo>
                    <a:pt x="895" y="75"/>
                  </a:lnTo>
                  <a:lnTo>
                    <a:pt x="726" y="61"/>
                  </a:lnTo>
                  <a:lnTo>
                    <a:pt x="452" y="38"/>
                  </a:lnTo>
                  <a:lnTo>
                    <a:pt x="2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2" name="Freeform 42"/>
            <p:cNvSpPr>
              <a:spLocks/>
            </p:cNvSpPr>
            <p:nvPr/>
          </p:nvSpPr>
          <p:spPr bwMode="auto">
            <a:xfrm>
              <a:off x="7317319" y="4161367"/>
              <a:ext cx="2019300" cy="389467"/>
            </a:xfrm>
            <a:custGeom>
              <a:avLst/>
              <a:gdLst>
                <a:gd name="T0" fmla="*/ 0 w 954"/>
                <a:gd name="T1" fmla="*/ 0 h 184"/>
                <a:gd name="T2" fmla="*/ 178 w 954"/>
                <a:gd name="T3" fmla="*/ 184 h 184"/>
                <a:gd name="T4" fmla="*/ 954 w 954"/>
                <a:gd name="T5" fmla="*/ 80 h 184"/>
                <a:gd name="T6" fmla="*/ 895 w 954"/>
                <a:gd name="T7" fmla="*/ 75 h 184"/>
                <a:gd name="T8" fmla="*/ 726 w 954"/>
                <a:gd name="T9" fmla="*/ 61 h 184"/>
                <a:gd name="T10" fmla="*/ 452 w 954"/>
                <a:gd name="T11" fmla="*/ 38 h 184"/>
                <a:gd name="T12" fmla="*/ 23 w 954"/>
                <a:gd name="T13" fmla="*/ 2 h 184"/>
                <a:gd name="T14" fmla="*/ 0 w 954"/>
                <a:gd name="T1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4" h="184">
                  <a:moveTo>
                    <a:pt x="0" y="0"/>
                  </a:moveTo>
                  <a:lnTo>
                    <a:pt x="178" y="184"/>
                  </a:lnTo>
                  <a:lnTo>
                    <a:pt x="954" y="80"/>
                  </a:lnTo>
                  <a:lnTo>
                    <a:pt x="895" y="75"/>
                  </a:lnTo>
                  <a:lnTo>
                    <a:pt x="726" y="61"/>
                  </a:lnTo>
                  <a:lnTo>
                    <a:pt x="452" y="38"/>
                  </a:lnTo>
                  <a:lnTo>
                    <a:pt x="2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3" name="Freeform 43"/>
            <p:cNvSpPr>
              <a:spLocks/>
            </p:cNvSpPr>
            <p:nvPr/>
          </p:nvSpPr>
          <p:spPr bwMode="auto">
            <a:xfrm>
              <a:off x="7270752" y="3714751"/>
              <a:ext cx="2074333" cy="844551"/>
            </a:xfrm>
            <a:custGeom>
              <a:avLst/>
              <a:gdLst>
                <a:gd name="T0" fmla="*/ 980 w 980"/>
                <a:gd name="T1" fmla="*/ 292 h 399"/>
                <a:gd name="T2" fmla="*/ 482 w 980"/>
                <a:gd name="T3" fmla="*/ 0 h 399"/>
                <a:gd name="T4" fmla="*/ 0 w 980"/>
                <a:gd name="T5" fmla="*/ 209 h 399"/>
                <a:gd name="T6" fmla="*/ 184 w 980"/>
                <a:gd name="T7" fmla="*/ 399 h 399"/>
                <a:gd name="T8" fmla="*/ 980 w 980"/>
                <a:gd name="T9" fmla="*/ 29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399">
                  <a:moveTo>
                    <a:pt x="980" y="292"/>
                  </a:moveTo>
                  <a:lnTo>
                    <a:pt x="482" y="0"/>
                  </a:lnTo>
                  <a:lnTo>
                    <a:pt x="0" y="209"/>
                  </a:lnTo>
                  <a:lnTo>
                    <a:pt x="184" y="399"/>
                  </a:lnTo>
                  <a:lnTo>
                    <a:pt x="980" y="292"/>
                  </a:lnTo>
                  <a:close/>
                </a:path>
              </a:pathLst>
            </a:custGeom>
            <a:solidFill>
              <a:srgbClr val="A387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4" name="Freeform 44"/>
            <p:cNvSpPr>
              <a:spLocks/>
            </p:cNvSpPr>
            <p:nvPr/>
          </p:nvSpPr>
          <p:spPr bwMode="auto">
            <a:xfrm>
              <a:off x="7270752" y="3714751"/>
              <a:ext cx="2074333" cy="844551"/>
            </a:xfrm>
            <a:custGeom>
              <a:avLst/>
              <a:gdLst>
                <a:gd name="T0" fmla="*/ 980 w 980"/>
                <a:gd name="T1" fmla="*/ 292 h 399"/>
                <a:gd name="T2" fmla="*/ 482 w 980"/>
                <a:gd name="T3" fmla="*/ 0 h 399"/>
                <a:gd name="T4" fmla="*/ 0 w 980"/>
                <a:gd name="T5" fmla="*/ 209 h 399"/>
                <a:gd name="T6" fmla="*/ 184 w 980"/>
                <a:gd name="T7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399">
                  <a:moveTo>
                    <a:pt x="980" y="292"/>
                  </a:moveTo>
                  <a:lnTo>
                    <a:pt x="482" y="0"/>
                  </a:lnTo>
                  <a:lnTo>
                    <a:pt x="0" y="209"/>
                  </a:lnTo>
                  <a:lnTo>
                    <a:pt x="184" y="3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5" name="Freeform 45"/>
            <p:cNvSpPr>
              <a:spLocks/>
            </p:cNvSpPr>
            <p:nvPr/>
          </p:nvSpPr>
          <p:spPr bwMode="auto">
            <a:xfrm>
              <a:off x="7270752" y="4157133"/>
              <a:ext cx="1356784" cy="491067"/>
            </a:xfrm>
            <a:custGeom>
              <a:avLst/>
              <a:gdLst>
                <a:gd name="T0" fmla="*/ 0 w 637"/>
                <a:gd name="T1" fmla="*/ 0 h 231"/>
                <a:gd name="T2" fmla="*/ 201 w 637"/>
                <a:gd name="T3" fmla="*/ 207 h 231"/>
                <a:gd name="T4" fmla="*/ 637 w 637"/>
                <a:gd name="T5" fmla="*/ 231 h 231"/>
                <a:gd name="T6" fmla="*/ 453 w 637"/>
                <a:gd name="T7" fmla="*/ 201 h 231"/>
                <a:gd name="T8" fmla="*/ 0 w 637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31">
                  <a:moveTo>
                    <a:pt x="0" y="0"/>
                  </a:moveTo>
                  <a:cubicBezTo>
                    <a:pt x="201" y="207"/>
                    <a:pt x="201" y="207"/>
                    <a:pt x="201" y="207"/>
                  </a:cubicBezTo>
                  <a:cubicBezTo>
                    <a:pt x="637" y="231"/>
                    <a:pt x="637" y="231"/>
                    <a:pt x="637" y="231"/>
                  </a:cubicBezTo>
                  <a:cubicBezTo>
                    <a:pt x="637" y="231"/>
                    <a:pt x="533" y="209"/>
                    <a:pt x="453" y="201"/>
                  </a:cubicBezTo>
                  <a:cubicBezTo>
                    <a:pt x="361" y="191"/>
                    <a:pt x="249" y="226"/>
                    <a:pt x="0" y="0"/>
                  </a:cubicBezTo>
                  <a:close/>
                </a:path>
              </a:pathLst>
            </a:custGeom>
            <a:solidFill>
              <a:srgbClr val="937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6" name="Freeform 46"/>
            <p:cNvSpPr>
              <a:spLocks/>
            </p:cNvSpPr>
            <p:nvPr/>
          </p:nvSpPr>
          <p:spPr bwMode="auto">
            <a:xfrm>
              <a:off x="7757586" y="2076451"/>
              <a:ext cx="575733" cy="1911351"/>
            </a:xfrm>
            <a:custGeom>
              <a:avLst/>
              <a:gdLst>
                <a:gd name="T0" fmla="*/ 270 w 270"/>
                <a:gd name="T1" fmla="*/ 883 h 898"/>
                <a:gd name="T2" fmla="*/ 270 w 270"/>
                <a:gd name="T3" fmla="*/ 281 h 898"/>
                <a:gd name="T4" fmla="*/ 27 w 270"/>
                <a:gd name="T5" fmla="*/ 7 h 898"/>
                <a:gd name="T6" fmla="*/ 7 w 270"/>
                <a:gd name="T7" fmla="*/ 6 h 898"/>
                <a:gd name="T8" fmla="*/ 5 w 270"/>
                <a:gd name="T9" fmla="*/ 26 h 898"/>
                <a:gd name="T10" fmla="*/ 241 w 270"/>
                <a:gd name="T11" fmla="*/ 292 h 898"/>
                <a:gd name="T12" fmla="*/ 241 w 270"/>
                <a:gd name="T13" fmla="*/ 883 h 898"/>
                <a:gd name="T14" fmla="*/ 255 w 270"/>
                <a:gd name="T15" fmla="*/ 898 h 898"/>
                <a:gd name="T16" fmla="*/ 270 w 270"/>
                <a:gd name="T17" fmla="*/ 88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898">
                  <a:moveTo>
                    <a:pt x="270" y="883"/>
                  </a:moveTo>
                  <a:cubicBezTo>
                    <a:pt x="270" y="281"/>
                    <a:pt x="270" y="281"/>
                    <a:pt x="270" y="281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2" y="1"/>
                    <a:pt x="13" y="0"/>
                    <a:pt x="7" y="6"/>
                  </a:cubicBezTo>
                  <a:cubicBezTo>
                    <a:pt x="1" y="11"/>
                    <a:pt x="0" y="20"/>
                    <a:pt x="5" y="26"/>
                  </a:cubicBezTo>
                  <a:cubicBezTo>
                    <a:pt x="241" y="292"/>
                    <a:pt x="241" y="292"/>
                    <a:pt x="241" y="292"/>
                  </a:cubicBezTo>
                  <a:cubicBezTo>
                    <a:pt x="241" y="883"/>
                    <a:pt x="241" y="883"/>
                    <a:pt x="241" y="883"/>
                  </a:cubicBezTo>
                  <a:cubicBezTo>
                    <a:pt x="241" y="891"/>
                    <a:pt x="247" y="898"/>
                    <a:pt x="255" y="898"/>
                  </a:cubicBezTo>
                  <a:cubicBezTo>
                    <a:pt x="263" y="898"/>
                    <a:pt x="270" y="891"/>
                    <a:pt x="270" y="8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" name="Freeform 47"/>
            <p:cNvSpPr>
              <a:spLocks/>
            </p:cNvSpPr>
            <p:nvPr/>
          </p:nvSpPr>
          <p:spPr bwMode="auto">
            <a:xfrm>
              <a:off x="8271935" y="1504951"/>
              <a:ext cx="61384" cy="1212851"/>
            </a:xfrm>
            <a:custGeom>
              <a:avLst/>
              <a:gdLst>
                <a:gd name="T0" fmla="*/ 0 w 29"/>
                <a:gd name="T1" fmla="*/ 15 h 569"/>
                <a:gd name="T2" fmla="*/ 0 w 29"/>
                <a:gd name="T3" fmla="*/ 554 h 569"/>
                <a:gd name="T4" fmla="*/ 14 w 29"/>
                <a:gd name="T5" fmla="*/ 569 h 569"/>
                <a:gd name="T6" fmla="*/ 29 w 29"/>
                <a:gd name="T7" fmla="*/ 554 h 569"/>
                <a:gd name="T8" fmla="*/ 29 w 29"/>
                <a:gd name="T9" fmla="*/ 15 h 569"/>
                <a:gd name="T10" fmla="*/ 14 w 29"/>
                <a:gd name="T11" fmla="*/ 0 h 569"/>
                <a:gd name="T12" fmla="*/ 0 w 29"/>
                <a:gd name="T13" fmla="*/ 1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9">
                  <a:moveTo>
                    <a:pt x="0" y="15"/>
                  </a:moveTo>
                  <a:cubicBezTo>
                    <a:pt x="0" y="554"/>
                    <a:pt x="0" y="554"/>
                    <a:pt x="0" y="554"/>
                  </a:cubicBezTo>
                  <a:cubicBezTo>
                    <a:pt x="0" y="563"/>
                    <a:pt x="6" y="569"/>
                    <a:pt x="14" y="569"/>
                  </a:cubicBezTo>
                  <a:cubicBezTo>
                    <a:pt x="22" y="569"/>
                    <a:pt x="29" y="563"/>
                    <a:pt x="29" y="55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" name="Freeform 48"/>
            <p:cNvSpPr>
              <a:spLocks/>
            </p:cNvSpPr>
            <p:nvPr/>
          </p:nvSpPr>
          <p:spPr bwMode="auto">
            <a:xfrm>
              <a:off x="8267701" y="1502833"/>
              <a:ext cx="440267" cy="567267"/>
            </a:xfrm>
            <a:custGeom>
              <a:avLst/>
              <a:gdLst>
                <a:gd name="T0" fmla="*/ 28 w 207"/>
                <a:gd name="T1" fmla="*/ 258 h 266"/>
                <a:gd name="T2" fmla="*/ 203 w 207"/>
                <a:gd name="T3" fmla="*/ 25 h 266"/>
                <a:gd name="T4" fmla="*/ 200 w 207"/>
                <a:gd name="T5" fmla="*/ 4 h 266"/>
                <a:gd name="T6" fmla="*/ 179 w 207"/>
                <a:gd name="T7" fmla="*/ 7 h 266"/>
                <a:gd name="T8" fmla="*/ 5 w 207"/>
                <a:gd name="T9" fmla="*/ 241 h 266"/>
                <a:gd name="T10" fmla="*/ 8 w 207"/>
                <a:gd name="T11" fmla="*/ 261 h 266"/>
                <a:gd name="T12" fmla="*/ 28 w 207"/>
                <a:gd name="T13" fmla="*/ 2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66">
                  <a:moveTo>
                    <a:pt x="28" y="258"/>
                  </a:moveTo>
                  <a:cubicBezTo>
                    <a:pt x="203" y="25"/>
                    <a:pt x="203" y="25"/>
                    <a:pt x="203" y="25"/>
                  </a:cubicBezTo>
                  <a:cubicBezTo>
                    <a:pt x="207" y="18"/>
                    <a:pt x="206" y="9"/>
                    <a:pt x="200" y="4"/>
                  </a:cubicBezTo>
                  <a:cubicBezTo>
                    <a:pt x="193" y="0"/>
                    <a:pt x="184" y="1"/>
                    <a:pt x="179" y="7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0" y="247"/>
                    <a:pt x="1" y="256"/>
                    <a:pt x="8" y="261"/>
                  </a:cubicBezTo>
                  <a:cubicBezTo>
                    <a:pt x="14" y="266"/>
                    <a:pt x="23" y="265"/>
                    <a:pt x="28" y="2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9" name="Freeform 49"/>
            <p:cNvSpPr>
              <a:spLocks/>
            </p:cNvSpPr>
            <p:nvPr/>
          </p:nvSpPr>
          <p:spPr bwMode="auto">
            <a:xfrm>
              <a:off x="8267701" y="2540000"/>
              <a:ext cx="772584" cy="592667"/>
            </a:xfrm>
            <a:custGeom>
              <a:avLst/>
              <a:gdLst>
                <a:gd name="T0" fmla="*/ 25 w 363"/>
                <a:gd name="T1" fmla="*/ 273 h 278"/>
                <a:gd name="T2" fmla="*/ 228 w 363"/>
                <a:gd name="T3" fmla="*/ 122 h 278"/>
                <a:gd name="T4" fmla="*/ 355 w 363"/>
                <a:gd name="T5" fmla="*/ 29 h 278"/>
                <a:gd name="T6" fmla="*/ 358 w 363"/>
                <a:gd name="T7" fmla="*/ 8 h 278"/>
                <a:gd name="T8" fmla="*/ 337 w 363"/>
                <a:gd name="T9" fmla="*/ 5 h 278"/>
                <a:gd name="T10" fmla="*/ 211 w 363"/>
                <a:gd name="T11" fmla="*/ 99 h 278"/>
                <a:gd name="T12" fmla="*/ 8 w 363"/>
                <a:gd name="T13" fmla="*/ 250 h 278"/>
                <a:gd name="T14" fmla="*/ 5 w 363"/>
                <a:gd name="T15" fmla="*/ 270 h 278"/>
                <a:gd name="T16" fmla="*/ 25 w 363"/>
                <a:gd name="T17" fmla="*/ 27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278">
                  <a:moveTo>
                    <a:pt x="25" y="273"/>
                  </a:moveTo>
                  <a:cubicBezTo>
                    <a:pt x="228" y="122"/>
                    <a:pt x="228" y="122"/>
                    <a:pt x="228" y="122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61" y="24"/>
                    <a:pt x="363" y="15"/>
                    <a:pt x="358" y="8"/>
                  </a:cubicBezTo>
                  <a:cubicBezTo>
                    <a:pt x="353" y="2"/>
                    <a:pt x="344" y="0"/>
                    <a:pt x="337" y="5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1" y="255"/>
                    <a:pt x="0" y="264"/>
                    <a:pt x="5" y="270"/>
                  </a:cubicBezTo>
                  <a:cubicBezTo>
                    <a:pt x="9" y="277"/>
                    <a:pt x="19" y="278"/>
                    <a:pt x="25" y="27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0" name="Freeform 50"/>
            <p:cNvSpPr>
              <a:spLocks/>
            </p:cNvSpPr>
            <p:nvPr/>
          </p:nvSpPr>
          <p:spPr bwMode="auto">
            <a:xfrm>
              <a:off x="7899401" y="1517652"/>
              <a:ext cx="381000" cy="334433"/>
            </a:xfrm>
            <a:custGeom>
              <a:avLst/>
              <a:gdLst>
                <a:gd name="T0" fmla="*/ 125 w 179"/>
                <a:gd name="T1" fmla="*/ 47 h 157"/>
                <a:gd name="T2" fmla="*/ 157 w 179"/>
                <a:gd name="T3" fmla="*/ 132 h 157"/>
                <a:gd name="T4" fmla="*/ 68 w 179"/>
                <a:gd name="T5" fmla="*/ 117 h 157"/>
                <a:gd name="T6" fmla="*/ 0 w 179"/>
                <a:gd name="T7" fmla="*/ 0 h 157"/>
                <a:gd name="T8" fmla="*/ 125 w 179"/>
                <a:gd name="T9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57">
                  <a:moveTo>
                    <a:pt x="125" y="47"/>
                  </a:moveTo>
                  <a:cubicBezTo>
                    <a:pt x="168" y="83"/>
                    <a:pt x="179" y="107"/>
                    <a:pt x="157" y="132"/>
                  </a:cubicBezTo>
                  <a:cubicBezTo>
                    <a:pt x="136" y="157"/>
                    <a:pt x="111" y="153"/>
                    <a:pt x="68" y="117"/>
                  </a:cubicBezTo>
                  <a:cubicBezTo>
                    <a:pt x="24" y="80"/>
                    <a:pt x="0" y="0"/>
                    <a:pt x="0" y="0"/>
                  </a:cubicBezTo>
                  <a:cubicBezTo>
                    <a:pt x="0" y="0"/>
                    <a:pt x="81" y="10"/>
                    <a:pt x="125" y="4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1" name="Freeform 51"/>
            <p:cNvSpPr>
              <a:spLocks/>
            </p:cNvSpPr>
            <p:nvPr/>
          </p:nvSpPr>
          <p:spPr bwMode="auto">
            <a:xfrm>
              <a:off x="7899402" y="1517652"/>
              <a:ext cx="334433" cy="319617"/>
            </a:xfrm>
            <a:custGeom>
              <a:avLst/>
              <a:gdLst>
                <a:gd name="T0" fmla="*/ 0 w 157"/>
                <a:gd name="T1" fmla="*/ 0 h 150"/>
                <a:gd name="T2" fmla="*/ 157 w 157"/>
                <a:gd name="T3" fmla="*/ 132 h 150"/>
                <a:gd name="T4" fmla="*/ 124 w 157"/>
                <a:gd name="T5" fmla="*/ 148 h 150"/>
                <a:gd name="T6" fmla="*/ 74 w 157"/>
                <a:gd name="T7" fmla="*/ 122 h 150"/>
                <a:gd name="T8" fmla="*/ 0 w 157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0" y="0"/>
                  </a:moveTo>
                  <a:cubicBezTo>
                    <a:pt x="157" y="132"/>
                    <a:pt x="157" y="132"/>
                    <a:pt x="157" y="132"/>
                  </a:cubicBezTo>
                  <a:cubicBezTo>
                    <a:pt x="157" y="132"/>
                    <a:pt x="147" y="150"/>
                    <a:pt x="124" y="148"/>
                  </a:cubicBezTo>
                  <a:cubicBezTo>
                    <a:pt x="111" y="147"/>
                    <a:pt x="95" y="138"/>
                    <a:pt x="74" y="122"/>
                  </a:cubicBezTo>
                  <a:cubicBezTo>
                    <a:pt x="21" y="8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2" name="Freeform 52"/>
            <p:cNvSpPr>
              <a:spLocks/>
            </p:cNvSpPr>
            <p:nvPr/>
          </p:nvSpPr>
          <p:spPr bwMode="auto">
            <a:xfrm>
              <a:off x="8331202" y="2241551"/>
              <a:ext cx="419100" cy="281517"/>
            </a:xfrm>
            <a:custGeom>
              <a:avLst/>
              <a:gdLst>
                <a:gd name="T0" fmla="*/ 106 w 197"/>
                <a:gd name="T1" fmla="*/ 106 h 132"/>
                <a:gd name="T2" fmla="*/ 14 w 197"/>
                <a:gd name="T3" fmla="*/ 102 h 132"/>
                <a:gd name="T4" fmla="*/ 63 w 197"/>
                <a:gd name="T5" fmla="*/ 26 h 132"/>
                <a:gd name="T6" fmla="*/ 197 w 197"/>
                <a:gd name="T7" fmla="*/ 9 h 132"/>
                <a:gd name="T8" fmla="*/ 106 w 197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32">
                  <a:moveTo>
                    <a:pt x="106" y="106"/>
                  </a:moveTo>
                  <a:cubicBezTo>
                    <a:pt x="56" y="131"/>
                    <a:pt x="30" y="132"/>
                    <a:pt x="14" y="102"/>
                  </a:cubicBezTo>
                  <a:cubicBezTo>
                    <a:pt x="0" y="73"/>
                    <a:pt x="13" y="52"/>
                    <a:pt x="63" y="26"/>
                  </a:cubicBezTo>
                  <a:cubicBezTo>
                    <a:pt x="114" y="0"/>
                    <a:pt x="197" y="9"/>
                    <a:pt x="197" y="9"/>
                  </a:cubicBezTo>
                  <a:cubicBezTo>
                    <a:pt x="197" y="9"/>
                    <a:pt x="157" y="80"/>
                    <a:pt x="106" y="10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53"/>
            <p:cNvSpPr>
              <a:spLocks/>
            </p:cNvSpPr>
            <p:nvPr/>
          </p:nvSpPr>
          <p:spPr bwMode="auto">
            <a:xfrm>
              <a:off x="8335435" y="2235201"/>
              <a:ext cx="414867" cy="224367"/>
            </a:xfrm>
            <a:custGeom>
              <a:avLst/>
              <a:gdLst>
                <a:gd name="T0" fmla="*/ 195 w 195"/>
                <a:gd name="T1" fmla="*/ 12 h 105"/>
                <a:gd name="T2" fmla="*/ 12 w 195"/>
                <a:gd name="T3" fmla="*/ 105 h 105"/>
                <a:gd name="T4" fmla="*/ 11 w 195"/>
                <a:gd name="T5" fmla="*/ 69 h 105"/>
                <a:gd name="T6" fmla="*/ 54 w 195"/>
                <a:gd name="T7" fmla="*/ 33 h 105"/>
                <a:gd name="T8" fmla="*/ 195 w 195"/>
                <a:gd name="T9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05">
                  <a:moveTo>
                    <a:pt x="195" y="12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2" y="105"/>
                    <a:pt x="0" y="90"/>
                    <a:pt x="11" y="69"/>
                  </a:cubicBezTo>
                  <a:cubicBezTo>
                    <a:pt x="17" y="58"/>
                    <a:pt x="31" y="46"/>
                    <a:pt x="54" y="33"/>
                  </a:cubicBezTo>
                  <a:cubicBezTo>
                    <a:pt x="113" y="0"/>
                    <a:pt x="195" y="12"/>
                    <a:pt x="195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4" name="Freeform 54"/>
            <p:cNvSpPr>
              <a:spLocks/>
            </p:cNvSpPr>
            <p:nvPr/>
          </p:nvSpPr>
          <p:spPr bwMode="auto">
            <a:xfrm>
              <a:off x="8032752" y="2715685"/>
              <a:ext cx="152400" cy="311151"/>
            </a:xfrm>
            <a:custGeom>
              <a:avLst/>
              <a:gdLst>
                <a:gd name="T0" fmla="*/ 67 w 71"/>
                <a:gd name="T1" fmla="*/ 85 h 147"/>
                <a:gd name="T2" fmla="*/ 41 w 71"/>
                <a:gd name="T3" fmla="*/ 145 h 147"/>
                <a:gd name="T4" fmla="*/ 4 w 71"/>
                <a:gd name="T5" fmla="*/ 93 h 147"/>
                <a:gd name="T6" fmla="*/ 27 w 71"/>
                <a:gd name="T7" fmla="*/ 0 h 147"/>
                <a:gd name="T8" fmla="*/ 67 w 71"/>
                <a:gd name="T9" fmla="*/ 8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47">
                  <a:moveTo>
                    <a:pt x="67" y="85"/>
                  </a:moveTo>
                  <a:cubicBezTo>
                    <a:pt x="71" y="125"/>
                    <a:pt x="65" y="142"/>
                    <a:pt x="41" y="145"/>
                  </a:cubicBezTo>
                  <a:cubicBezTo>
                    <a:pt x="19" y="147"/>
                    <a:pt x="8" y="132"/>
                    <a:pt x="4" y="93"/>
                  </a:cubicBezTo>
                  <a:cubicBezTo>
                    <a:pt x="0" y="53"/>
                    <a:pt x="27" y="0"/>
                    <a:pt x="27" y="0"/>
                  </a:cubicBezTo>
                  <a:cubicBezTo>
                    <a:pt x="27" y="0"/>
                    <a:pt x="63" y="45"/>
                    <a:pt x="67" y="8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55"/>
            <p:cNvSpPr>
              <a:spLocks/>
            </p:cNvSpPr>
            <p:nvPr/>
          </p:nvSpPr>
          <p:spPr bwMode="auto">
            <a:xfrm>
              <a:off x="8028520" y="2715684"/>
              <a:ext cx="91017" cy="315384"/>
            </a:xfrm>
            <a:custGeom>
              <a:avLst/>
              <a:gdLst>
                <a:gd name="T0" fmla="*/ 29 w 43"/>
                <a:gd name="T1" fmla="*/ 0 h 149"/>
                <a:gd name="T2" fmla="*/ 43 w 43"/>
                <a:gd name="T3" fmla="*/ 145 h 149"/>
                <a:gd name="T4" fmla="*/ 19 w 43"/>
                <a:gd name="T5" fmla="*/ 136 h 149"/>
                <a:gd name="T6" fmla="*/ 7 w 43"/>
                <a:gd name="T7" fmla="*/ 98 h 149"/>
                <a:gd name="T8" fmla="*/ 29 w 43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49">
                  <a:moveTo>
                    <a:pt x="29" y="0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3" y="145"/>
                    <a:pt x="30" y="149"/>
                    <a:pt x="19" y="136"/>
                  </a:cubicBezTo>
                  <a:cubicBezTo>
                    <a:pt x="13" y="129"/>
                    <a:pt x="9" y="117"/>
                    <a:pt x="7" y="98"/>
                  </a:cubicBezTo>
                  <a:cubicBezTo>
                    <a:pt x="0" y="51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56"/>
            <p:cNvSpPr>
              <a:spLocks/>
            </p:cNvSpPr>
            <p:nvPr/>
          </p:nvSpPr>
          <p:spPr bwMode="auto">
            <a:xfrm>
              <a:off x="8644469" y="2834218"/>
              <a:ext cx="325967" cy="387351"/>
            </a:xfrm>
            <a:custGeom>
              <a:avLst/>
              <a:gdLst>
                <a:gd name="T0" fmla="*/ 40 w 153"/>
                <a:gd name="T1" fmla="*/ 110 h 182"/>
                <a:gd name="T2" fmla="*/ 26 w 153"/>
                <a:gd name="T3" fmla="*/ 20 h 182"/>
                <a:gd name="T4" fmla="*/ 110 w 153"/>
                <a:gd name="T5" fmla="*/ 54 h 182"/>
                <a:gd name="T6" fmla="*/ 153 w 153"/>
                <a:gd name="T7" fmla="*/ 182 h 182"/>
                <a:gd name="T8" fmla="*/ 40 w 153"/>
                <a:gd name="T9" fmla="*/ 1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82">
                  <a:moveTo>
                    <a:pt x="40" y="110"/>
                  </a:moveTo>
                  <a:cubicBezTo>
                    <a:pt x="5" y="66"/>
                    <a:pt x="0" y="40"/>
                    <a:pt x="26" y="20"/>
                  </a:cubicBezTo>
                  <a:cubicBezTo>
                    <a:pt x="52" y="0"/>
                    <a:pt x="76" y="9"/>
                    <a:pt x="110" y="54"/>
                  </a:cubicBezTo>
                  <a:cubicBezTo>
                    <a:pt x="145" y="98"/>
                    <a:pt x="153" y="182"/>
                    <a:pt x="153" y="182"/>
                  </a:cubicBezTo>
                  <a:cubicBezTo>
                    <a:pt x="153" y="182"/>
                    <a:pt x="75" y="155"/>
                    <a:pt x="40" y="11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57"/>
            <p:cNvSpPr>
              <a:spLocks/>
            </p:cNvSpPr>
            <p:nvPr/>
          </p:nvSpPr>
          <p:spPr bwMode="auto">
            <a:xfrm>
              <a:off x="8699502" y="2844801"/>
              <a:ext cx="270933" cy="376767"/>
            </a:xfrm>
            <a:custGeom>
              <a:avLst/>
              <a:gdLst>
                <a:gd name="T0" fmla="*/ 127 w 127"/>
                <a:gd name="T1" fmla="*/ 177 h 177"/>
                <a:gd name="T2" fmla="*/ 0 w 127"/>
                <a:gd name="T3" fmla="*/ 15 h 177"/>
                <a:gd name="T4" fmla="*/ 36 w 127"/>
                <a:gd name="T5" fmla="*/ 6 h 177"/>
                <a:gd name="T6" fmla="*/ 79 w 127"/>
                <a:gd name="T7" fmla="*/ 42 h 177"/>
                <a:gd name="T8" fmla="*/ 127 w 127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77">
                  <a:moveTo>
                    <a:pt x="127" y="177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3" y="0"/>
                    <a:pt x="36" y="6"/>
                  </a:cubicBezTo>
                  <a:cubicBezTo>
                    <a:pt x="48" y="10"/>
                    <a:pt x="62" y="22"/>
                    <a:pt x="79" y="42"/>
                  </a:cubicBezTo>
                  <a:cubicBezTo>
                    <a:pt x="123" y="94"/>
                    <a:pt x="127" y="177"/>
                    <a:pt x="127" y="1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58"/>
            <p:cNvSpPr>
              <a:spLocks/>
            </p:cNvSpPr>
            <p:nvPr/>
          </p:nvSpPr>
          <p:spPr bwMode="auto">
            <a:xfrm>
              <a:off x="8504768" y="1782233"/>
              <a:ext cx="245533" cy="137584"/>
            </a:xfrm>
            <a:custGeom>
              <a:avLst/>
              <a:gdLst>
                <a:gd name="T0" fmla="*/ 55 w 115"/>
                <a:gd name="T1" fmla="*/ 57 h 65"/>
                <a:gd name="T2" fmla="*/ 5 w 115"/>
                <a:gd name="T3" fmla="*/ 45 h 65"/>
                <a:gd name="T4" fmla="*/ 40 w 115"/>
                <a:gd name="T5" fmla="*/ 8 h 65"/>
                <a:gd name="T6" fmla="*/ 115 w 115"/>
                <a:gd name="T7" fmla="*/ 13 h 65"/>
                <a:gd name="T8" fmla="*/ 55 w 115"/>
                <a:gd name="T9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5">
                  <a:moveTo>
                    <a:pt x="55" y="57"/>
                  </a:moveTo>
                  <a:cubicBezTo>
                    <a:pt x="25" y="65"/>
                    <a:pt x="10" y="63"/>
                    <a:pt x="5" y="45"/>
                  </a:cubicBezTo>
                  <a:cubicBezTo>
                    <a:pt x="0" y="27"/>
                    <a:pt x="10" y="17"/>
                    <a:pt x="40" y="8"/>
                  </a:cubicBezTo>
                  <a:cubicBezTo>
                    <a:pt x="71" y="0"/>
                    <a:pt x="115" y="13"/>
                    <a:pt x="115" y="13"/>
                  </a:cubicBezTo>
                  <a:cubicBezTo>
                    <a:pt x="115" y="13"/>
                    <a:pt x="86" y="48"/>
                    <a:pt x="55" y="5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59"/>
            <p:cNvSpPr>
              <a:spLocks/>
            </p:cNvSpPr>
            <p:nvPr/>
          </p:nvSpPr>
          <p:spPr bwMode="auto">
            <a:xfrm>
              <a:off x="8504768" y="1778001"/>
              <a:ext cx="245533" cy="99484"/>
            </a:xfrm>
            <a:custGeom>
              <a:avLst/>
              <a:gdLst>
                <a:gd name="T0" fmla="*/ 115 w 115"/>
                <a:gd name="T1" fmla="*/ 15 h 47"/>
                <a:gd name="T2" fmla="*/ 5 w 115"/>
                <a:gd name="T3" fmla="*/ 47 h 47"/>
                <a:gd name="T4" fmla="*/ 8 w 115"/>
                <a:gd name="T5" fmla="*/ 27 h 47"/>
                <a:gd name="T6" fmla="*/ 36 w 115"/>
                <a:gd name="T7" fmla="*/ 12 h 47"/>
                <a:gd name="T8" fmla="*/ 115 w 115"/>
                <a:gd name="T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7">
                  <a:moveTo>
                    <a:pt x="115" y="15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0" y="37"/>
                    <a:pt x="8" y="27"/>
                  </a:cubicBezTo>
                  <a:cubicBezTo>
                    <a:pt x="13" y="21"/>
                    <a:pt x="22" y="16"/>
                    <a:pt x="36" y="12"/>
                  </a:cubicBezTo>
                  <a:cubicBezTo>
                    <a:pt x="72" y="0"/>
                    <a:pt x="115" y="15"/>
                    <a:pt x="11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60"/>
            <p:cNvSpPr>
              <a:spLocks/>
            </p:cNvSpPr>
            <p:nvPr/>
          </p:nvSpPr>
          <p:spPr bwMode="auto">
            <a:xfrm>
              <a:off x="7797801" y="3081867"/>
              <a:ext cx="247651" cy="124884"/>
            </a:xfrm>
            <a:custGeom>
              <a:avLst/>
              <a:gdLst>
                <a:gd name="T0" fmla="*/ 65 w 116"/>
                <a:gd name="T1" fmla="*/ 5 h 59"/>
                <a:gd name="T2" fmla="*/ 113 w 116"/>
                <a:gd name="T3" fmla="*/ 23 h 59"/>
                <a:gd name="T4" fmla="*/ 74 w 116"/>
                <a:gd name="T5" fmla="*/ 55 h 59"/>
                <a:gd name="T6" fmla="*/ 0 w 116"/>
                <a:gd name="T7" fmla="*/ 40 h 59"/>
                <a:gd name="T8" fmla="*/ 65 w 116"/>
                <a:gd name="T9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9">
                  <a:moveTo>
                    <a:pt x="65" y="5"/>
                  </a:moveTo>
                  <a:cubicBezTo>
                    <a:pt x="97" y="0"/>
                    <a:pt x="111" y="5"/>
                    <a:pt x="113" y="23"/>
                  </a:cubicBezTo>
                  <a:cubicBezTo>
                    <a:pt x="116" y="41"/>
                    <a:pt x="105" y="50"/>
                    <a:pt x="74" y="55"/>
                  </a:cubicBezTo>
                  <a:cubicBezTo>
                    <a:pt x="43" y="59"/>
                    <a:pt x="0" y="40"/>
                    <a:pt x="0" y="40"/>
                  </a:cubicBezTo>
                  <a:cubicBezTo>
                    <a:pt x="0" y="40"/>
                    <a:pt x="34" y="10"/>
                    <a:pt x="65" y="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61"/>
            <p:cNvSpPr>
              <a:spLocks/>
            </p:cNvSpPr>
            <p:nvPr/>
          </p:nvSpPr>
          <p:spPr bwMode="auto">
            <a:xfrm>
              <a:off x="7797802" y="3130552"/>
              <a:ext cx="249767" cy="80433"/>
            </a:xfrm>
            <a:custGeom>
              <a:avLst/>
              <a:gdLst>
                <a:gd name="T0" fmla="*/ 0 w 117"/>
                <a:gd name="T1" fmla="*/ 17 h 38"/>
                <a:gd name="T2" fmla="*/ 113 w 117"/>
                <a:gd name="T3" fmla="*/ 0 h 38"/>
                <a:gd name="T4" fmla="*/ 108 w 117"/>
                <a:gd name="T5" fmla="*/ 20 h 38"/>
                <a:gd name="T6" fmla="*/ 78 w 117"/>
                <a:gd name="T7" fmla="*/ 31 h 38"/>
                <a:gd name="T8" fmla="*/ 0 w 117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8">
                  <a:moveTo>
                    <a:pt x="0" y="17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7" y="11"/>
                    <a:pt x="108" y="20"/>
                  </a:cubicBezTo>
                  <a:cubicBezTo>
                    <a:pt x="103" y="24"/>
                    <a:pt x="93" y="28"/>
                    <a:pt x="78" y="31"/>
                  </a:cubicBezTo>
                  <a:cubicBezTo>
                    <a:pt x="4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62"/>
            <p:cNvSpPr>
              <a:spLocks/>
            </p:cNvSpPr>
            <p:nvPr/>
          </p:nvSpPr>
          <p:spPr bwMode="auto">
            <a:xfrm>
              <a:off x="7679268" y="2266952"/>
              <a:ext cx="247651" cy="141817"/>
            </a:xfrm>
            <a:custGeom>
              <a:avLst/>
              <a:gdLst>
                <a:gd name="T0" fmla="*/ 74 w 116"/>
                <a:gd name="T1" fmla="*/ 9 h 66"/>
                <a:gd name="T2" fmla="*/ 110 w 116"/>
                <a:gd name="T3" fmla="*/ 45 h 66"/>
                <a:gd name="T4" fmla="*/ 61 w 116"/>
                <a:gd name="T5" fmla="*/ 57 h 66"/>
                <a:gd name="T6" fmla="*/ 0 w 116"/>
                <a:gd name="T7" fmla="*/ 13 h 66"/>
                <a:gd name="T8" fmla="*/ 74 w 116"/>
                <a:gd name="T9" fmla="*/ 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66">
                  <a:moveTo>
                    <a:pt x="74" y="9"/>
                  </a:moveTo>
                  <a:cubicBezTo>
                    <a:pt x="105" y="17"/>
                    <a:pt x="116" y="27"/>
                    <a:pt x="110" y="45"/>
                  </a:cubicBezTo>
                  <a:cubicBezTo>
                    <a:pt x="105" y="62"/>
                    <a:pt x="92" y="66"/>
                    <a:pt x="61" y="57"/>
                  </a:cubicBezTo>
                  <a:cubicBezTo>
                    <a:pt x="31" y="49"/>
                    <a:pt x="0" y="13"/>
                    <a:pt x="0" y="13"/>
                  </a:cubicBezTo>
                  <a:cubicBezTo>
                    <a:pt x="0" y="13"/>
                    <a:pt x="44" y="0"/>
                    <a:pt x="74" y="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63"/>
            <p:cNvSpPr>
              <a:spLocks/>
            </p:cNvSpPr>
            <p:nvPr/>
          </p:nvSpPr>
          <p:spPr bwMode="auto">
            <a:xfrm>
              <a:off x="7679269" y="2294467"/>
              <a:ext cx="234951" cy="107951"/>
            </a:xfrm>
            <a:custGeom>
              <a:avLst/>
              <a:gdLst>
                <a:gd name="T0" fmla="*/ 0 w 110"/>
                <a:gd name="T1" fmla="*/ 0 h 50"/>
                <a:gd name="T2" fmla="*/ 110 w 110"/>
                <a:gd name="T3" fmla="*/ 32 h 50"/>
                <a:gd name="T4" fmla="*/ 97 w 110"/>
                <a:gd name="T5" fmla="*/ 47 h 50"/>
                <a:gd name="T6" fmla="*/ 66 w 110"/>
                <a:gd name="T7" fmla="*/ 46 h 50"/>
                <a:gd name="T8" fmla="*/ 0 w 11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0">
                  <a:moveTo>
                    <a:pt x="0" y="0"/>
                  </a:moveTo>
                  <a:cubicBezTo>
                    <a:pt x="110" y="32"/>
                    <a:pt x="110" y="32"/>
                    <a:pt x="110" y="32"/>
                  </a:cubicBezTo>
                  <a:cubicBezTo>
                    <a:pt x="110" y="32"/>
                    <a:pt x="109" y="43"/>
                    <a:pt x="97" y="47"/>
                  </a:cubicBezTo>
                  <a:cubicBezTo>
                    <a:pt x="90" y="50"/>
                    <a:pt x="80" y="49"/>
                    <a:pt x="66" y="46"/>
                  </a:cubicBezTo>
                  <a:cubicBezTo>
                    <a:pt x="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64"/>
            <p:cNvSpPr>
              <a:spLocks/>
            </p:cNvSpPr>
            <p:nvPr/>
          </p:nvSpPr>
          <p:spPr bwMode="auto">
            <a:xfrm>
              <a:off x="8790519" y="2440518"/>
              <a:ext cx="97367" cy="190500"/>
            </a:xfrm>
            <a:custGeom>
              <a:avLst/>
              <a:gdLst>
                <a:gd name="T0" fmla="*/ 42 w 45"/>
                <a:gd name="T1" fmla="*/ 56 h 90"/>
                <a:gd name="T2" fmla="*/ 19 w 45"/>
                <a:gd name="T3" fmla="*/ 88 h 90"/>
                <a:gd name="T4" fmla="*/ 3 w 45"/>
                <a:gd name="T5" fmla="*/ 52 h 90"/>
                <a:gd name="T6" fmla="*/ 30 w 45"/>
                <a:gd name="T7" fmla="*/ 0 h 90"/>
                <a:gd name="T8" fmla="*/ 42 w 45"/>
                <a:gd name="T9" fmla="*/ 5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90">
                  <a:moveTo>
                    <a:pt x="42" y="56"/>
                  </a:moveTo>
                  <a:cubicBezTo>
                    <a:pt x="39" y="80"/>
                    <a:pt x="33" y="90"/>
                    <a:pt x="19" y="88"/>
                  </a:cubicBezTo>
                  <a:cubicBezTo>
                    <a:pt x="5" y="86"/>
                    <a:pt x="0" y="76"/>
                    <a:pt x="3" y="52"/>
                  </a:cubicBezTo>
                  <a:cubicBezTo>
                    <a:pt x="6" y="28"/>
                    <a:pt x="30" y="0"/>
                    <a:pt x="30" y="0"/>
                  </a:cubicBezTo>
                  <a:cubicBezTo>
                    <a:pt x="30" y="0"/>
                    <a:pt x="45" y="32"/>
                    <a:pt x="42" y="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65"/>
            <p:cNvSpPr>
              <a:spLocks/>
            </p:cNvSpPr>
            <p:nvPr/>
          </p:nvSpPr>
          <p:spPr bwMode="auto">
            <a:xfrm>
              <a:off x="8794752" y="2440517"/>
              <a:ext cx="59267" cy="186267"/>
            </a:xfrm>
            <a:custGeom>
              <a:avLst/>
              <a:gdLst>
                <a:gd name="T0" fmla="*/ 28 w 28"/>
                <a:gd name="T1" fmla="*/ 0 h 88"/>
                <a:gd name="T2" fmla="*/ 17 w 28"/>
                <a:gd name="T3" fmla="*/ 88 h 88"/>
                <a:gd name="T4" fmla="*/ 3 w 28"/>
                <a:gd name="T5" fmla="*/ 80 h 88"/>
                <a:gd name="T6" fmla="*/ 1 w 28"/>
                <a:gd name="T7" fmla="*/ 55 h 88"/>
                <a:gd name="T8" fmla="*/ 28 w 2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8">
                  <a:moveTo>
                    <a:pt x="28" y="0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8" y="88"/>
                    <a:pt x="3" y="80"/>
                  </a:cubicBezTo>
                  <a:cubicBezTo>
                    <a:pt x="1" y="75"/>
                    <a:pt x="0" y="67"/>
                    <a:pt x="1" y="55"/>
                  </a:cubicBezTo>
                  <a:cubicBezTo>
                    <a:pt x="4" y="27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66"/>
            <p:cNvSpPr>
              <a:spLocks/>
            </p:cNvSpPr>
            <p:nvPr/>
          </p:nvSpPr>
          <p:spPr bwMode="auto">
            <a:xfrm>
              <a:off x="8077202" y="1981200"/>
              <a:ext cx="179917" cy="127000"/>
            </a:xfrm>
            <a:custGeom>
              <a:avLst/>
              <a:gdLst>
                <a:gd name="T0" fmla="*/ 56 w 84"/>
                <a:gd name="T1" fmla="*/ 13 h 59"/>
                <a:gd name="T2" fmla="*/ 76 w 84"/>
                <a:gd name="T3" fmla="*/ 47 h 59"/>
                <a:gd name="T4" fmla="*/ 37 w 84"/>
                <a:gd name="T5" fmla="*/ 47 h 59"/>
                <a:gd name="T6" fmla="*/ 0 w 84"/>
                <a:gd name="T7" fmla="*/ 2 h 59"/>
                <a:gd name="T8" fmla="*/ 56 w 84"/>
                <a:gd name="T9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9">
                  <a:moveTo>
                    <a:pt x="56" y="13"/>
                  </a:moveTo>
                  <a:cubicBezTo>
                    <a:pt x="77" y="25"/>
                    <a:pt x="84" y="34"/>
                    <a:pt x="76" y="47"/>
                  </a:cubicBezTo>
                  <a:cubicBezTo>
                    <a:pt x="69" y="59"/>
                    <a:pt x="58" y="59"/>
                    <a:pt x="37" y="47"/>
                  </a:cubicBezTo>
                  <a:cubicBezTo>
                    <a:pt x="16" y="34"/>
                    <a:pt x="0" y="2"/>
                    <a:pt x="0" y="2"/>
                  </a:cubicBezTo>
                  <a:cubicBezTo>
                    <a:pt x="0" y="2"/>
                    <a:pt x="35" y="0"/>
                    <a:pt x="56" y="1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67"/>
            <p:cNvSpPr>
              <a:spLocks/>
            </p:cNvSpPr>
            <p:nvPr/>
          </p:nvSpPr>
          <p:spPr bwMode="auto">
            <a:xfrm>
              <a:off x="8077201" y="1985434"/>
              <a:ext cx="162984" cy="116417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45 h 54"/>
                <a:gd name="T4" fmla="*/ 63 w 76"/>
                <a:gd name="T5" fmla="*/ 54 h 54"/>
                <a:gd name="T6" fmla="*/ 40 w 76"/>
                <a:gd name="T7" fmla="*/ 46 h 54"/>
                <a:gd name="T8" fmla="*/ 0 w 7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3" y="53"/>
                    <a:pt x="63" y="54"/>
                  </a:cubicBezTo>
                  <a:cubicBezTo>
                    <a:pt x="58" y="54"/>
                    <a:pt x="50" y="52"/>
                    <a:pt x="40" y="46"/>
                  </a:cubicBezTo>
                  <a:cubicBezTo>
                    <a:pt x="15" y="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68"/>
            <p:cNvSpPr>
              <a:spLocks/>
            </p:cNvSpPr>
            <p:nvPr/>
          </p:nvSpPr>
          <p:spPr bwMode="auto">
            <a:xfrm>
              <a:off x="8743952" y="2709334"/>
              <a:ext cx="357717" cy="194733"/>
            </a:xfrm>
            <a:custGeom>
              <a:avLst/>
              <a:gdLst>
                <a:gd name="T0" fmla="*/ 10 w 168"/>
                <a:gd name="T1" fmla="*/ 30 h 92"/>
                <a:gd name="T2" fmla="*/ 145 w 168"/>
                <a:gd name="T3" fmla="*/ 89 h 92"/>
                <a:gd name="T4" fmla="*/ 164 w 168"/>
                <a:gd name="T5" fmla="*/ 82 h 92"/>
                <a:gd name="T6" fmla="*/ 157 w 168"/>
                <a:gd name="T7" fmla="*/ 62 h 92"/>
                <a:gd name="T8" fmla="*/ 22 w 168"/>
                <a:gd name="T9" fmla="*/ 3 h 92"/>
                <a:gd name="T10" fmla="*/ 3 w 168"/>
                <a:gd name="T11" fmla="*/ 10 h 92"/>
                <a:gd name="T12" fmla="*/ 10 w 168"/>
                <a:gd name="T13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92">
                  <a:moveTo>
                    <a:pt x="10" y="30"/>
                  </a:moveTo>
                  <a:cubicBezTo>
                    <a:pt x="145" y="89"/>
                    <a:pt x="145" y="89"/>
                    <a:pt x="145" y="89"/>
                  </a:cubicBezTo>
                  <a:cubicBezTo>
                    <a:pt x="152" y="92"/>
                    <a:pt x="161" y="89"/>
                    <a:pt x="164" y="82"/>
                  </a:cubicBezTo>
                  <a:cubicBezTo>
                    <a:pt x="168" y="74"/>
                    <a:pt x="164" y="66"/>
                    <a:pt x="157" y="6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5" y="0"/>
                    <a:pt x="6" y="3"/>
                    <a:pt x="3" y="10"/>
                  </a:cubicBezTo>
                  <a:cubicBezTo>
                    <a:pt x="0" y="18"/>
                    <a:pt x="3" y="26"/>
                    <a:pt x="10" y="3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69"/>
            <p:cNvSpPr>
              <a:spLocks/>
            </p:cNvSpPr>
            <p:nvPr/>
          </p:nvSpPr>
          <p:spPr bwMode="auto">
            <a:xfrm>
              <a:off x="7884586" y="2893484"/>
              <a:ext cx="452967" cy="423333"/>
            </a:xfrm>
            <a:custGeom>
              <a:avLst/>
              <a:gdLst>
                <a:gd name="T0" fmla="*/ 206 w 213"/>
                <a:gd name="T1" fmla="*/ 172 h 199"/>
                <a:gd name="T2" fmla="*/ 26 w 213"/>
                <a:gd name="T3" fmla="*/ 5 h 199"/>
                <a:gd name="T4" fmla="*/ 5 w 213"/>
                <a:gd name="T5" fmla="*/ 6 h 199"/>
                <a:gd name="T6" fmla="*/ 6 w 213"/>
                <a:gd name="T7" fmla="*/ 27 h 199"/>
                <a:gd name="T8" fmla="*/ 186 w 213"/>
                <a:gd name="T9" fmla="*/ 193 h 199"/>
                <a:gd name="T10" fmla="*/ 207 w 213"/>
                <a:gd name="T11" fmla="*/ 193 h 199"/>
                <a:gd name="T12" fmla="*/ 206 w 213"/>
                <a:gd name="T13" fmla="*/ 17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199">
                  <a:moveTo>
                    <a:pt x="206" y="172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0" y="0"/>
                    <a:pt x="11" y="0"/>
                    <a:pt x="5" y="6"/>
                  </a:cubicBezTo>
                  <a:cubicBezTo>
                    <a:pt x="0" y="12"/>
                    <a:pt x="0" y="21"/>
                    <a:pt x="6" y="27"/>
                  </a:cubicBezTo>
                  <a:cubicBezTo>
                    <a:pt x="186" y="193"/>
                    <a:pt x="186" y="193"/>
                    <a:pt x="186" y="193"/>
                  </a:cubicBezTo>
                  <a:cubicBezTo>
                    <a:pt x="192" y="199"/>
                    <a:pt x="202" y="199"/>
                    <a:pt x="207" y="193"/>
                  </a:cubicBezTo>
                  <a:cubicBezTo>
                    <a:pt x="213" y="187"/>
                    <a:pt x="212" y="177"/>
                    <a:pt x="206" y="17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70"/>
            <p:cNvSpPr>
              <a:spLocks/>
            </p:cNvSpPr>
            <p:nvPr/>
          </p:nvSpPr>
          <p:spPr bwMode="auto">
            <a:xfrm>
              <a:off x="8208435" y="3945467"/>
              <a:ext cx="188384" cy="44451"/>
            </a:xfrm>
            <a:custGeom>
              <a:avLst/>
              <a:gdLst>
                <a:gd name="T0" fmla="*/ 0 w 89"/>
                <a:gd name="T1" fmla="*/ 13 h 21"/>
                <a:gd name="T2" fmla="*/ 7 w 89"/>
                <a:gd name="T3" fmla="*/ 9 h 21"/>
                <a:gd name="T4" fmla="*/ 14 w 89"/>
                <a:gd name="T5" fmla="*/ 6 h 21"/>
                <a:gd name="T6" fmla="*/ 21 w 89"/>
                <a:gd name="T7" fmla="*/ 4 h 21"/>
                <a:gd name="T8" fmla="*/ 28 w 89"/>
                <a:gd name="T9" fmla="*/ 1 h 21"/>
                <a:gd name="T10" fmla="*/ 32 w 89"/>
                <a:gd name="T11" fmla="*/ 0 h 21"/>
                <a:gd name="T12" fmla="*/ 35 w 89"/>
                <a:gd name="T13" fmla="*/ 5 h 21"/>
                <a:gd name="T14" fmla="*/ 36 w 89"/>
                <a:gd name="T15" fmla="*/ 7 h 21"/>
                <a:gd name="T16" fmla="*/ 37 w 89"/>
                <a:gd name="T17" fmla="*/ 8 h 21"/>
                <a:gd name="T18" fmla="*/ 40 w 89"/>
                <a:gd name="T19" fmla="*/ 11 h 21"/>
                <a:gd name="T20" fmla="*/ 42 w 89"/>
                <a:gd name="T21" fmla="*/ 12 h 21"/>
                <a:gd name="T22" fmla="*/ 43 w 89"/>
                <a:gd name="T23" fmla="*/ 13 h 21"/>
                <a:gd name="T24" fmla="*/ 44 w 89"/>
                <a:gd name="T25" fmla="*/ 13 h 21"/>
                <a:gd name="T26" fmla="*/ 45 w 89"/>
                <a:gd name="T27" fmla="*/ 13 h 21"/>
                <a:gd name="T28" fmla="*/ 46 w 89"/>
                <a:gd name="T29" fmla="*/ 12 h 21"/>
                <a:gd name="T30" fmla="*/ 48 w 89"/>
                <a:gd name="T31" fmla="*/ 11 h 21"/>
                <a:gd name="T32" fmla="*/ 49 w 89"/>
                <a:gd name="T33" fmla="*/ 10 h 21"/>
                <a:gd name="T34" fmla="*/ 51 w 89"/>
                <a:gd name="T35" fmla="*/ 9 h 21"/>
                <a:gd name="T36" fmla="*/ 51 w 89"/>
                <a:gd name="T37" fmla="*/ 9 h 21"/>
                <a:gd name="T38" fmla="*/ 51 w 89"/>
                <a:gd name="T39" fmla="*/ 9 h 21"/>
                <a:gd name="T40" fmla="*/ 51 w 89"/>
                <a:gd name="T41" fmla="*/ 9 h 21"/>
                <a:gd name="T42" fmla="*/ 51 w 89"/>
                <a:gd name="T43" fmla="*/ 9 h 21"/>
                <a:gd name="T44" fmla="*/ 51 w 89"/>
                <a:gd name="T45" fmla="*/ 9 h 21"/>
                <a:gd name="T46" fmla="*/ 51 w 89"/>
                <a:gd name="T47" fmla="*/ 9 h 21"/>
                <a:gd name="T48" fmla="*/ 51 w 89"/>
                <a:gd name="T49" fmla="*/ 9 h 21"/>
                <a:gd name="T50" fmla="*/ 51 w 89"/>
                <a:gd name="T51" fmla="*/ 9 h 21"/>
                <a:gd name="T52" fmla="*/ 52 w 89"/>
                <a:gd name="T53" fmla="*/ 8 h 21"/>
                <a:gd name="T54" fmla="*/ 53 w 89"/>
                <a:gd name="T55" fmla="*/ 6 h 21"/>
                <a:gd name="T56" fmla="*/ 54 w 89"/>
                <a:gd name="T57" fmla="*/ 5 h 21"/>
                <a:gd name="T58" fmla="*/ 57 w 89"/>
                <a:gd name="T59" fmla="*/ 1 h 21"/>
                <a:gd name="T60" fmla="*/ 61 w 89"/>
                <a:gd name="T61" fmla="*/ 1 h 21"/>
                <a:gd name="T62" fmla="*/ 68 w 89"/>
                <a:gd name="T63" fmla="*/ 3 h 21"/>
                <a:gd name="T64" fmla="*/ 75 w 89"/>
                <a:gd name="T65" fmla="*/ 6 h 21"/>
                <a:gd name="T66" fmla="*/ 82 w 89"/>
                <a:gd name="T67" fmla="*/ 8 h 21"/>
                <a:gd name="T68" fmla="*/ 89 w 89"/>
                <a:gd name="T69" fmla="*/ 11 h 21"/>
                <a:gd name="T70" fmla="*/ 89 w 89"/>
                <a:gd name="T71" fmla="*/ 12 h 21"/>
                <a:gd name="T72" fmla="*/ 60 w 89"/>
                <a:gd name="T73" fmla="*/ 8 h 21"/>
                <a:gd name="T74" fmla="*/ 60 w 89"/>
                <a:gd name="T75" fmla="*/ 8 h 21"/>
                <a:gd name="T76" fmla="*/ 59 w 89"/>
                <a:gd name="T77" fmla="*/ 10 h 21"/>
                <a:gd name="T78" fmla="*/ 58 w 89"/>
                <a:gd name="T79" fmla="*/ 12 h 21"/>
                <a:gd name="T80" fmla="*/ 56 w 89"/>
                <a:gd name="T81" fmla="*/ 14 h 21"/>
                <a:gd name="T82" fmla="*/ 54 w 89"/>
                <a:gd name="T83" fmla="*/ 16 h 21"/>
                <a:gd name="T84" fmla="*/ 52 w 89"/>
                <a:gd name="T85" fmla="*/ 18 h 21"/>
                <a:gd name="T86" fmla="*/ 50 w 89"/>
                <a:gd name="T87" fmla="*/ 19 h 21"/>
                <a:gd name="T88" fmla="*/ 47 w 89"/>
                <a:gd name="T89" fmla="*/ 20 h 21"/>
                <a:gd name="T90" fmla="*/ 44 w 89"/>
                <a:gd name="T91" fmla="*/ 21 h 21"/>
                <a:gd name="T92" fmla="*/ 42 w 89"/>
                <a:gd name="T93" fmla="*/ 20 h 21"/>
                <a:gd name="T94" fmla="*/ 39 w 89"/>
                <a:gd name="T95" fmla="*/ 20 h 21"/>
                <a:gd name="T96" fmla="*/ 34 w 89"/>
                <a:gd name="T97" fmla="*/ 16 h 21"/>
                <a:gd name="T98" fmla="*/ 28 w 89"/>
                <a:gd name="T99" fmla="*/ 8 h 21"/>
                <a:gd name="T100" fmla="*/ 29 w 89"/>
                <a:gd name="T101" fmla="*/ 8 h 21"/>
                <a:gd name="T102" fmla="*/ 0 w 89"/>
                <a:gd name="T103" fmla="*/ 14 h 21"/>
                <a:gd name="T104" fmla="*/ 0 w 89"/>
                <a:gd name="T10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21">
                  <a:moveTo>
                    <a:pt x="0" y="13"/>
                  </a:moveTo>
                  <a:cubicBezTo>
                    <a:pt x="2" y="12"/>
                    <a:pt x="5" y="10"/>
                    <a:pt x="7" y="9"/>
                  </a:cubicBezTo>
                  <a:cubicBezTo>
                    <a:pt x="9" y="8"/>
                    <a:pt x="12" y="7"/>
                    <a:pt x="14" y="6"/>
                  </a:cubicBezTo>
                  <a:cubicBezTo>
                    <a:pt x="16" y="6"/>
                    <a:pt x="18" y="4"/>
                    <a:pt x="21" y="4"/>
                  </a:cubicBezTo>
                  <a:cubicBezTo>
                    <a:pt x="23" y="3"/>
                    <a:pt x="25" y="2"/>
                    <a:pt x="28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8"/>
                    <a:pt x="37" y="8"/>
                  </a:cubicBezTo>
                  <a:cubicBezTo>
                    <a:pt x="38" y="9"/>
                    <a:pt x="39" y="10"/>
                    <a:pt x="40" y="11"/>
                  </a:cubicBezTo>
                  <a:cubicBezTo>
                    <a:pt x="40" y="12"/>
                    <a:pt x="41" y="12"/>
                    <a:pt x="42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2"/>
                    <a:pt x="46" y="12"/>
                    <a:pt x="46" y="12"/>
                  </a:cubicBezTo>
                  <a:cubicBezTo>
                    <a:pt x="47" y="12"/>
                    <a:pt x="47" y="12"/>
                    <a:pt x="48" y="11"/>
                  </a:cubicBezTo>
                  <a:cubicBezTo>
                    <a:pt x="48" y="11"/>
                    <a:pt x="49" y="11"/>
                    <a:pt x="49" y="10"/>
                  </a:cubicBezTo>
                  <a:cubicBezTo>
                    <a:pt x="50" y="10"/>
                    <a:pt x="50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7"/>
                    <a:pt x="53" y="7"/>
                    <a:pt x="53" y="6"/>
                  </a:cubicBezTo>
                  <a:cubicBezTo>
                    <a:pt x="54" y="6"/>
                    <a:pt x="54" y="5"/>
                    <a:pt x="54" y="5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3" y="2"/>
                    <a:pt x="65" y="3"/>
                    <a:pt x="68" y="3"/>
                  </a:cubicBezTo>
                  <a:cubicBezTo>
                    <a:pt x="70" y="4"/>
                    <a:pt x="73" y="5"/>
                    <a:pt x="75" y="6"/>
                  </a:cubicBezTo>
                  <a:cubicBezTo>
                    <a:pt x="77" y="6"/>
                    <a:pt x="80" y="7"/>
                    <a:pt x="82" y="8"/>
                  </a:cubicBezTo>
                  <a:cubicBezTo>
                    <a:pt x="84" y="9"/>
                    <a:pt x="87" y="10"/>
                    <a:pt x="89" y="11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8" y="12"/>
                    <a:pt x="58" y="12"/>
                  </a:cubicBezTo>
                  <a:cubicBezTo>
                    <a:pt x="57" y="13"/>
                    <a:pt x="57" y="14"/>
                    <a:pt x="56" y="14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7"/>
                    <a:pt x="53" y="17"/>
                    <a:pt x="52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49" y="19"/>
                    <a:pt x="48" y="20"/>
                    <a:pt x="47" y="20"/>
                  </a:cubicBezTo>
                  <a:cubicBezTo>
                    <a:pt x="46" y="20"/>
                    <a:pt x="45" y="21"/>
                    <a:pt x="44" y="21"/>
                  </a:cubicBezTo>
                  <a:cubicBezTo>
                    <a:pt x="43" y="21"/>
                    <a:pt x="42" y="21"/>
                    <a:pt x="42" y="20"/>
                  </a:cubicBezTo>
                  <a:cubicBezTo>
                    <a:pt x="41" y="20"/>
                    <a:pt x="40" y="20"/>
                    <a:pt x="39" y="20"/>
                  </a:cubicBezTo>
                  <a:cubicBezTo>
                    <a:pt x="37" y="19"/>
                    <a:pt x="36" y="18"/>
                    <a:pt x="34" y="16"/>
                  </a:cubicBezTo>
                  <a:cubicBezTo>
                    <a:pt x="32" y="14"/>
                    <a:pt x="30" y="11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9378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71"/>
            <p:cNvSpPr>
              <a:spLocks/>
            </p:cNvSpPr>
            <p:nvPr/>
          </p:nvSpPr>
          <p:spPr bwMode="auto">
            <a:xfrm>
              <a:off x="7291919" y="4686300"/>
              <a:ext cx="2846917" cy="1289051"/>
            </a:xfrm>
            <a:custGeom>
              <a:avLst/>
              <a:gdLst>
                <a:gd name="T0" fmla="*/ 0 w 1337"/>
                <a:gd name="T1" fmla="*/ 228 h 605"/>
                <a:gd name="T2" fmla="*/ 425 w 1337"/>
                <a:gd name="T3" fmla="*/ 573 h 605"/>
                <a:gd name="T4" fmla="*/ 1193 w 1337"/>
                <a:gd name="T5" fmla="*/ 386 h 605"/>
                <a:gd name="T6" fmla="*/ 648 w 1337"/>
                <a:gd name="T7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7" h="605">
                  <a:moveTo>
                    <a:pt x="0" y="228"/>
                  </a:moveTo>
                  <a:cubicBezTo>
                    <a:pt x="0" y="228"/>
                    <a:pt x="389" y="562"/>
                    <a:pt x="425" y="573"/>
                  </a:cubicBezTo>
                  <a:cubicBezTo>
                    <a:pt x="525" y="605"/>
                    <a:pt x="1049" y="378"/>
                    <a:pt x="1193" y="386"/>
                  </a:cubicBezTo>
                  <a:cubicBezTo>
                    <a:pt x="1337" y="393"/>
                    <a:pt x="648" y="0"/>
                    <a:pt x="648" y="0"/>
                  </a:cubicBezTo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72"/>
            <p:cNvSpPr>
              <a:spLocks/>
            </p:cNvSpPr>
            <p:nvPr/>
          </p:nvSpPr>
          <p:spPr bwMode="auto">
            <a:xfrm>
              <a:off x="8595786" y="4326467"/>
              <a:ext cx="1519767" cy="1214967"/>
            </a:xfrm>
            <a:custGeom>
              <a:avLst/>
              <a:gdLst>
                <a:gd name="T0" fmla="*/ 411 w 714"/>
                <a:gd name="T1" fmla="*/ 570 h 570"/>
                <a:gd name="T2" fmla="*/ 109 w 714"/>
                <a:gd name="T3" fmla="*/ 360 h 570"/>
                <a:gd name="T4" fmla="*/ 0 w 714"/>
                <a:gd name="T5" fmla="*/ 155 h 570"/>
                <a:gd name="T6" fmla="*/ 414 w 714"/>
                <a:gd name="T7" fmla="*/ 0 h 570"/>
                <a:gd name="T8" fmla="*/ 714 w 714"/>
                <a:gd name="T9" fmla="*/ 190 h 570"/>
                <a:gd name="T10" fmla="*/ 714 w 714"/>
                <a:gd name="T11" fmla="*/ 360 h 570"/>
                <a:gd name="T12" fmla="*/ 411 w 714"/>
                <a:gd name="T1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570">
                  <a:moveTo>
                    <a:pt x="411" y="570"/>
                  </a:moveTo>
                  <a:cubicBezTo>
                    <a:pt x="244" y="570"/>
                    <a:pt x="109" y="476"/>
                    <a:pt x="109" y="36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92" y="117"/>
                    <a:pt x="176" y="0"/>
                    <a:pt x="414" y="0"/>
                  </a:cubicBezTo>
                  <a:cubicBezTo>
                    <a:pt x="581" y="0"/>
                    <a:pt x="714" y="73"/>
                    <a:pt x="714" y="190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4" y="476"/>
                    <a:pt x="578" y="570"/>
                    <a:pt x="411" y="570"/>
                  </a:cubicBezTo>
                  <a:close/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73"/>
            <p:cNvSpPr>
              <a:spLocks/>
            </p:cNvSpPr>
            <p:nvPr/>
          </p:nvSpPr>
          <p:spPr bwMode="auto">
            <a:xfrm>
              <a:off x="9469968" y="4419601"/>
              <a:ext cx="3118976" cy="1502833"/>
            </a:xfrm>
            <a:custGeom>
              <a:avLst/>
              <a:gdLst>
                <a:gd name="T0" fmla="*/ 1118 w 1118"/>
                <a:gd name="T1" fmla="*/ 202 h 706"/>
                <a:gd name="T2" fmla="*/ 383 w 1118"/>
                <a:gd name="T3" fmla="*/ 52 h 706"/>
                <a:gd name="T4" fmla="*/ 201 w 1118"/>
                <a:gd name="T5" fmla="*/ 0 h 706"/>
                <a:gd name="T6" fmla="*/ 0 w 1118"/>
                <a:gd name="T7" fmla="*/ 527 h 706"/>
                <a:gd name="T8" fmla="*/ 490 w 1118"/>
                <a:gd name="T9" fmla="*/ 527 h 706"/>
                <a:gd name="T10" fmla="*/ 1118 w 1118"/>
                <a:gd name="T11" fmla="*/ 706 h 706"/>
                <a:gd name="T12" fmla="*/ 1118 w 1118"/>
                <a:gd name="T13" fmla="*/ 202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706">
                  <a:moveTo>
                    <a:pt x="1118" y="202"/>
                  </a:moveTo>
                  <a:cubicBezTo>
                    <a:pt x="887" y="155"/>
                    <a:pt x="518" y="80"/>
                    <a:pt x="383" y="52"/>
                  </a:cubicBezTo>
                  <a:cubicBezTo>
                    <a:pt x="352" y="45"/>
                    <a:pt x="201" y="0"/>
                    <a:pt x="201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42" y="506"/>
                    <a:pt x="232" y="506"/>
                    <a:pt x="490" y="527"/>
                  </a:cubicBezTo>
                  <a:cubicBezTo>
                    <a:pt x="651" y="541"/>
                    <a:pt x="930" y="629"/>
                    <a:pt x="1118" y="706"/>
                  </a:cubicBezTo>
                  <a:lnTo>
                    <a:pt x="1118" y="202"/>
                  </a:lnTo>
                  <a:close/>
                </a:path>
              </a:pathLst>
            </a:custGeom>
            <a:solidFill>
              <a:srgbClr val="F4D9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74"/>
            <p:cNvSpPr>
              <a:spLocks/>
            </p:cNvSpPr>
            <p:nvPr/>
          </p:nvSpPr>
          <p:spPr bwMode="auto">
            <a:xfrm>
              <a:off x="7105653" y="4552951"/>
              <a:ext cx="1665817" cy="505884"/>
            </a:xfrm>
            <a:custGeom>
              <a:avLst/>
              <a:gdLst>
                <a:gd name="T0" fmla="*/ 781 w 782"/>
                <a:gd name="T1" fmla="*/ 238 h 238"/>
                <a:gd name="T2" fmla="*/ 115 w 782"/>
                <a:gd name="T3" fmla="*/ 185 h 238"/>
                <a:gd name="T4" fmla="*/ 31 w 782"/>
                <a:gd name="T5" fmla="*/ 141 h 238"/>
                <a:gd name="T6" fmla="*/ 1 w 782"/>
                <a:gd name="T7" fmla="*/ 52 h 238"/>
                <a:gd name="T8" fmla="*/ 3 w 782"/>
                <a:gd name="T9" fmla="*/ 3 h 238"/>
                <a:gd name="T10" fmla="*/ 4 w 782"/>
                <a:gd name="T11" fmla="*/ 0 h 238"/>
                <a:gd name="T12" fmla="*/ 714 w 782"/>
                <a:gd name="T13" fmla="*/ 45 h 238"/>
                <a:gd name="T14" fmla="*/ 605 w 782"/>
                <a:gd name="T15" fmla="*/ 40 h 238"/>
                <a:gd name="T16" fmla="*/ 9 w 782"/>
                <a:gd name="T17" fmla="*/ 7 h 238"/>
                <a:gd name="T18" fmla="*/ 36 w 782"/>
                <a:gd name="T19" fmla="*/ 138 h 238"/>
                <a:gd name="T20" fmla="*/ 115 w 782"/>
                <a:gd name="T21" fmla="*/ 179 h 238"/>
                <a:gd name="T22" fmla="*/ 782 w 782"/>
                <a:gd name="T23" fmla="*/ 232 h 238"/>
                <a:gd name="T24" fmla="*/ 781 w 782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2" h="238">
                  <a:moveTo>
                    <a:pt x="781" y="238"/>
                  </a:moveTo>
                  <a:cubicBezTo>
                    <a:pt x="115" y="185"/>
                    <a:pt x="115" y="185"/>
                    <a:pt x="115" y="185"/>
                  </a:cubicBezTo>
                  <a:cubicBezTo>
                    <a:pt x="78" y="181"/>
                    <a:pt x="50" y="167"/>
                    <a:pt x="31" y="141"/>
                  </a:cubicBezTo>
                  <a:cubicBezTo>
                    <a:pt x="9" y="113"/>
                    <a:pt x="3" y="77"/>
                    <a:pt x="1" y="52"/>
                  </a:cubicBezTo>
                  <a:cubicBezTo>
                    <a:pt x="0" y="24"/>
                    <a:pt x="3" y="4"/>
                    <a:pt x="3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14" y="45"/>
                    <a:pt x="714" y="45"/>
                    <a:pt x="714" y="45"/>
                  </a:cubicBezTo>
                  <a:cubicBezTo>
                    <a:pt x="605" y="40"/>
                    <a:pt x="605" y="40"/>
                    <a:pt x="605" y="4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21"/>
                    <a:pt x="0" y="92"/>
                    <a:pt x="36" y="138"/>
                  </a:cubicBezTo>
                  <a:cubicBezTo>
                    <a:pt x="54" y="161"/>
                    <a:pt x="81" y="175"/>
                    <a:pt x="115" y="179"/>
                  </a:cubicBezTo>
                  <a:cubicBezTo>
                    <a:pt x="782" y="232"/>
                    <a:pt x="782" y="232"/>
                    <a:pt x="782" y="232"/>
                  </a:cubicBezTo>
                  <a:lnTo>
                    <a:pt x="781" y="238"/>
                  </a:lnTo>
                  <a:close/>
                </a:path>
              </a:pathLst>
            </a:custGeom>
            <a:solidFill>
              <a:srgbClr val="D5AD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Shape 678"/>
            <p:cNvSpPr/>
            <p:nvPr/>
          </p:nvSpPr>
          <p:spPr>
            <a:xfrm>
              <a:off x="9524332" y="1595893"/>
              <a:ext cx="644809" cy="487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4267" dirty="0">
                <a:solidFill>
                  <a:srgbClr val="35B0D5"/>
                </a:solidFill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473114" y="1832099"/>
            <a:ext cx="5639798" cy="1062022"/>
            <a:chOff x="626778" y="1624930"/>
            <a:chExt cx="5639798" cy="1062022"/>
          </a:xfrm>
        </p:grpSpPr>
        <p:grpSp>
          <p:nvGrpSpPr>
            <p:cNvPr id="361" name="Group 360"/>
            <p:cNvGrpSpPr/>
            <p:nvPr/>
          </p:nvGrpSpPr>
          <p:grpSpPr>
            <a:xfrm>
              <a:off x="626778" y="1624930"/>
              <a:ext cx="5639798" cy="1062022"/>
              <a:chOff x="626778" y="1624930"/>
              <a:chExt cx="5639798" cy="1062022"/>
            </a:xfrm>
          </p:grpSpPr>
          <p:sp>
            <p:nvSpPr>
              <p:cNvPr id="363" name="Rounded Rectangle 362"/>
              <p:cNvSpPr/>
              <p:nvPr/>
            </p:nvSpPr>
            <p:spPr>
              <a:xfrm>
                <a:off x="626778" y="183928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64" name="TextBox 363"/>
              <p:cNvSpPr txBox="1"/>
              <p:nvPr/>
            </p:nvSpPr>
            <p:spPr>
              <a:xfrm>
                <a:off x="1376742" y="1624930"/>
                <a:ext cx="4889834" cy="1062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Hạn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chế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tác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động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từ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ngành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công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nghiệp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thời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trang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nhanh</a:t>
                </a:r>
                <a:endParaRPr lang="en-AU" sz="28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</p:grpSp>
        <p:sp>
          <p:nvSpPr>
            <p:cNvPr id="362" name="Shape 2540"/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72" name="Group 371"/>
          <p:cNvGrpSpPr/>
          <p:nvPr/>
        </p:nvGrpSpPr>
        <p:grpSpPr>
          <a:xfrm>
            <a:off x="476677" y="3703099"/>
            <a:ext cx="5323641" cy="1062022"/>
            <a:chOff x="626777" y="3725734"/>
            <a:chExt cx="5323641" cy="1062022"/>
          </a:xfrm>
        </p:grpSpPr>
        <p:grpSp>
          <p:nvGrpSpPr>
            <p:cNvPr id="373" name="Group 372"/>
            <p:cNvGrpSpPr/>
            <p:nvPr/>
          </p:nvGrpSpPr>
          <p:grpSpPr>
            <a:xfrm>
              <a:off x="626777" y="3725734"/>
              <a:ext cx="5323641" cy="1062022"/>
              <a:chOff x="626777" y="3725734"/>
              <a:chExt cx="5323641" cy="1062022"/>
            </a:xfrm>
          </p:grpSpPr>
          <p:sp>
            <p:nvSpPr>
              <p:cNvPr id="375" name="Rounded Rectangle 374"/>
              <p:cNvSpPr/>
              <p:nvPr/>
            </p:nvSpPr>
            <p:spPr>
              <a:xfrm>
                <a:off x="626777" y="394008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1376743" y="3725734"/>
                <a:ext cx="4573675" cy="1062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Giúp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đỡ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con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người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và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đem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lại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giá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trị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lớn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cho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cộng</a:t>
                </a:r>
                <a:r>
                  <a:rPr lang="en-AU" sz="2800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đồng</a:t>
                </a:r>
                <a:endParaRPr lang="en-AU" sz="28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</p:grpSp>
        <p:sp>
          <p:nvSpPr>
            <p:cNvPr id="374" name="Shape 2540"/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BAD2FF4D-736B-427A-818F-E737FB39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85" y="416370"/>
            <a:ext cx="718265" cy="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7275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>
                <a:latin typeface="Latu Light"/>
              </a:rPr>
              <a:t>TẠI SAO LẠI CHỌN CHÚNG TÔI?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44870" y="1697588"/>
            <a:ext cx="4455459" cy="4478264"/>
            <a:chOff x="691990" y="1973605"/>
            <a:chExt cx="3729172" cy="374825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88327" y="2672015"/>
              <a:ext cx="555625" cy="1069975"/>
            </a:xfrm>
            <a:custGeom>
              <a:avLst/>
              <a:gdLst>
                <a:gd name="T0" fmla="*/ 33 w 280"/>
                <a:gd name="T1" fmla="*/ 524 h 540"/>
                <a:gd name="T2" fmla="*/ 75 w 280"/>
                <a:gd name="T3" fmla="*/ 540 h 540"/>
                <a:gd name="T4" fmla="*/ 280 w 280"/>
                <a:gd name="T5" fmla="*/ 53 h 540"/>
                <a:gd name="T6" fmla="*/ 225 w 280"/>
                <a:gd name="T7" fmla="*/ 0 h 540"/>
                <a:gd name="T8" fmla="*/ 0 w 280"/>
                <a:gd name="T9" fmla="*/ 534 h 540"/>
                <a:gd name="T10" fmla="*/ 33 w 280"/>
                <a:gd name="T11" fmla="*/ 52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540">
                  <a:moveTo>
                    <a:pt x="33" y="524"/>
                  </a:moveTo>
                  <a:cubicBezTo>
                    <a:pt x="49" y="524"/>
                    <a:pt x="64" y="530"/>
                    <a:pt x="75" y="540"/>
                  </a:cubicBezTo>
                  <a:cubicBezTo>
                    <a:pt x="87" y="354"/>
                    <a:pt x="163" y="184"/>
                    <a:pt x="280" y="53"/>
                  </a:cubicBezTo>
                  <a:cubicBezTo>
                    <a:pt x="253" y="49"/>
                    <a:pt x="230" y="27"/>
                    <a:pt x="225" y="0"/>
                  </a:cubicBezTo>
                  <a:cubicBezTo>
                    <a:pt x="92" y="149"/>
                    <a:pt x="14" y="335"/>
                    <a:pt x="0" y="534"/>
                  </a:cubicBezTo>
                  <a:cubicBezTo>
                    <a:pt x="10" y="528"/>
                    <a:pt x="21" y="524"/>
                    <a:pt x="33" y="5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1383639" y="2087815"/>
              <a:ext cx="1077913" cy="546100"/>
            </a:xfrm>
            <a:custGeom>
              <a:avLst/>
              <a:gdLst>
                <a:gd name="T0" fmla="*/ 544 w 544"/>
                <a:gd name="T1" fmla="*/ 0 h 276"/>
                <a:gd name="T2" fmla="*/ 0 w 544"/>
                <a:gd name="T3" fmla="*/ 221 h 276"/>
                <a:gd name="T4" fmla="*/ 52 w 544"/>
                <a:gd name="T5" fmla="*/ 276 h 276"/>
                <a:gd name="T6" fmla="*/ 542 w 544"/>
                <a:gd name="T7" fmla="*/ 76 h 276"/>
                <a:gd name="T8" fmla="*/ 530 w 544"/>
                <a:gd name="T9" fmla="*/ 39 h 276"/>
                <a:gd name="T10" fmla="*/ 530 w 544"/>
                <a:gd name="T11" fmla="*/ 39 h 276"/>
                <a:gd name="T12" fmla="*/ 530 w 544"/>
                <a:gd name="T13" fmla="*/ 39 h 276"/>
                <a:gd name="T14" fmla="*/ 544 w 544"/>
                <a:gd name="T1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" h="276">
                  <a:moveTo>
                    <a:pt x="544" y="0"/>
                  </a:moveTo>
                  <a:cubicBezTo>
                    <a:pt x="342" y="10"/>
                    <a:pt x="152" y="87"/>
                    <a:pt x="0" y="221"/>
                  </a:cubicBezTo>
                  <a:cubicBezTo>
                    <a:pt x="27" y="226"/>
                    <a:pt x="49" y="249"/>
                    <a:pt x="52" y="276"/>
                  </a:cubicBezTo>
                  <a:cubicBezTo>
                    <a:pt x="185" y="160"/>
                    <a:pt x="355" y="86"/>
                    <a:pt x="542" y="76"/>
                  </a:cubicBezTo>
                  <a:cubicBezTo>
                    <a:pt x="535" y="65"/>
                    <a:pt x="530" y="52"/>
                    <a:pt x="530" y="39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0" y="25"/>
                    <a:pt x="535" y="11"/>
                    <a:pt x="54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205087" y="2439918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663164" y="2089402"/>
              <a:ext cx="1058863" cy="550863"/>
            </a:xfrm>
            <a:custGeom>
              <a:avLst/>
              <a:gdLst>
                <a:gd name="T0" fmla="*/ 534 w 534"/>
                <a:gd name="T1" fmla="*/ 223 h 278"/>
                <a:gd name="T2" fmla="*/ 0 w 534"/>
                <a:gd name="T3" fmla="*/ 0 h 278"/>
                <a:gd name="T4" fmla="*/ 13 w 534"/>
                <a:gd name="T5" fmla="*/ 38 h 278"/>
                <a:gd name="T6" fmla="*/ 0 w 534"/>
                <a:gd name="T7" fmla="*/ 75 h 278"/>
                <a:gd name="T8" fmla="*/ 481 w 534"/>
                <a:gd name="T9" fmla="*/ 278 h 278"/>
                <a:gd name="T10" fmla="*/ 534 w 534"/>
                <a:gd name="T11" fmla="*/ 22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4" h="278">
                  <a:moveTo>
                    <a:pt x="534" y="223"/>
                  </a:moveTo>
                  <a:cubicBezTo>
                    <a:pt x="385" y="91"/>
                    <a:pt x="199" y="13"/>
                    <a:pt x="0" y="0"/>
                  </a:cubicBezTo>
                  <a:cubicBezTo>
                    <a:pt x="8" y="11"/>
                    <a:pt x="13" y="24"/>
                    <a:pt x="13" y="38"/>
                  </a:cubicBezTo>
                  <a:cubicBezTo>
                    <a:pt x="13" y="52"/>
                    <a:pt x="8" y="65"/>
                    <a:pt x="0" y="75"/>
                  </a:cubicBezTo>
                  <a:cubicBezTo>
                    <a:pt x="184" y="88"/>
                    <a:pt x="351" y="163"/>
                    <a:pt x="481" y="278"/>
                  </a:cubicBezTo>
                  <a:cubicBezTo>
                    <a:pt x="485" y="250"/>
                    <a:pt x="507" y="228"/>
                    <a:pt x="534" y="2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760127" y="2679952"/>
              <a:ext cx="547688" cy="1068388"/>
            </a:xfrm>
            <a:custGeom>
              <a:avLst/>
              <a:gdLst>
                <a:gd name="T0" fmla="*/ 244 w 277"/>
                <a:gd name="T1" fmla="*/ 524 h 539"/>
                <a:gd name="T2" fmla="*/ 277 w 277"/>
                <a:gd name="T3" fmla="*/ 533 h 539"/>
                <a:gd name="T4" fmla="*/ 55 w 277"/>
                <a:gd name="T5" fmla="*/ 0 h 539"/>
                <a:gd name="T6" fmla="*/ 0 w 277"/>
                <a:gd name="T7" fmla="*/ 52 h 539"/>
                <a:gd name="T8" fmla="*/ 202 w 277"/>
                <a:gd name="T9" fmla="*/ 539 h 539"/>
                <a:gd name="T10" fmla="*/ 244 w 277"/>
                <a:gd name="T11" fmla="*/ 5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539">
                  <a:moveTo>
                    <a:pt x="244" y="524"/>
                  </a:moveTo>
                  <a:cubicBezTo>
                    <a:pt x="256" y="524"/>
                    <a:pt x="267" y="527"/>
                    <a:pt x="277" y="533"/>
                  </a:cubicBezTo>
                  <a:cubicBezTo>
                    <a:pt x="265" y="335"/>
                    <a:pt x="187" y="148"/>
                    <a:pt x="55" y="0"/>
                  </a:cubicBezTo>
                  <a:cubicBezTo>
                    <a:pt x="50" y="27"/>
                    <a:pt x="28" y="48"/>
                    <a:pt x="0" y="52"/>
                  </a:cubicBezTo>
                  <a:cubicBezTo>
                    <a:pt x="117" y="184"/>
                    <a:pt x="191" y="353"/>
                    <a:pt x="202" y="539"/>
                  </a:cubicBezTo>
                  <a:cubicBezTo>
                    <a:pt x="214" y="529"/>
                    <a:pt x="228" y="524"/>
                    <a:pt x="244" y="52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756952" y="3942015"/>
              <a:ext cx="550863" cy="1071563"/>
            </a:xfrm>
            <a:custGeom>
              <a:avLst/>
              <a:gdLst>
                <a:gd name="T0" fmla="*/ 0 w 278"/>
                <a:gd name="T1" fmla="*/ 493 h 541"/>
                <a:gd name="T2" fmla="*/ 58 w 278"/>
                <a:gd name="T3" fmla="*/ 541 h 541"/>
                <a:gd name="T4" fmla="*/ 278 w 278"/>
                <a:gd name="T5" fmla="*/ 5 h 541"/>
                <a:gd name="T6" fmla="*/ 245 w 278"/>
                <a:gd name="T7" fmla="*/ 15 h 541"/>
                <a:gd name="T8" fmla="*/ 204 w 278"/>
                <a:gd name="T9" fmla="*/ 0 h 541"/>
                <a:gd name="T10" fmla="*/ 0 w 278"/>
                <a:gd name="T11" fmla="*/ 49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541">
                  <a:moveTo>
                    <a:pt x="0" y="493"/>
                  </a:moveTo>
                  <a:cubicBezTo>
                    <a:pt x="28" y="495"/>
                    <a:pt x="51" y="515"/>
                    <a:pt x="58" y="541"/>
                  </a:cubicBezTo>
                  <a:cubicBezTo>
                    <a:pt x="190" y="391"/>
                    <a:pt x="267" y="204"/>
                    <a:pt x="278" y="5"/>
                  </a:cubicBezTo>
                  <a:cubicBezTo>
                    <a:pt x="269" y="11"/>
                    <a:pt x="257" y="15"/>
                    <a:pt x="245" y="15"/>
                  </a:cubicBezTo>
                  <a:cubicBezTo>
                    <a:pt x="229" y="15"/>
                    <a:pt x="215" y="9"/>
                    <a:pt x="204" y="0"/>
                  </a:cubicBezTo>
                  <a:cubicBezTo>
                    <a:pt x="193" y="188"/>
                    <a:pt x="118" y="360"/>
                    <a:pt x="0" y="49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655227" y="5053265"/>
              <a:ext cx="1062038" cy="554038"/>
            </a:xfrm>
            <a:custGeom>
              <a:avLst/>
              <a:gdLst>
                <a:gd name="T0" fmla="*/ 13 w 536"/>
                <a:gd name="T1" fmla="*/ 241 h 280"/>
                <a:gd name="T2" fmla="*/ 0 w 536"/>
                <a:gd name="T3" fmla="*/ 280 h 280"/>
                <a:gd name="T4" fmla="*/ 536 w 536"/>
                <a:gd name="T5" fmla="*/ 58 h 280"/>
                <a:gd name="T6" fmla="*/ 488 w 536"/>
                <a:gd name="T7" fmla="*/ 0 h 280"/>
                <a:gd name="T8" fmla="*/ 2 w 536"/>
                <a:gd name="T9" fmla="*/ 205 h 280"/>
                <a:gd name="T10" fmla="*/ 13 w 536"/>
                <a:gd name="T11" fmla="*/ 24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280">
                  <a:moveTo>
                    <a:pt x="13" y="241"/>
                  </a:moveTo>
                  <a:cubicBezTo>
                    <a:pt x="13" y="256"/>
                    <a:pt x="8" y="269"/>
                    <a:pt x="0" y="280"/>
                  </a:cubicBezTo>
                  <a:cubicBezTo>
                    <a:pt x="199" y="269"/>
                    <a:pt x="387" y="191"/>
                    <a:pt x="536" y="58"/>
                  </a:cubicBezTo>
                  <a:cubicBezTo>
                    <a:pt x="510" y="51"/>
                    <a:pt x="490" y="28"/>
                    <a:pt x="488" y="0"/>
                  </a:cubicBezTo>
                  <a:cubicBezTo>
                    <a:pt x="357" y="117"/>
                    <a:pt x="188" y="192"/>
                    <a:pt x="2" y="205"/>
                  </a:cubicBezTo>
                  <a:cubicBezTo>
                    <a:pt x="9" y="215"/>
                    <a:pt x="13" y="228"/>
                    <a:pt x="13" y="24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374114" y="5064377"/>
              <a:ext cx="1081088" cy="546100"/>
            </a:xfrm>
            <a:custGeom>
              <a:avLst/>
              <a:gdLst>
                <a:gd name="T0" fmla="*/ 0 w 546"/>
                <a:gd name="T1" fmla="*/ 49 h 275"/>
                <a:gd name="T2" fmla="*/ 546 w 546"/>
                <a:gd name="T3" fmla="*/ 275 h 275"/>
                <a:gd name="T4" fmla="*/ 532 w 546"/>
                <a:gd name="T5" fmla="*/ 235 h 275"/>
                <a:gd name="T6" fmla="*/ 543 w 546"/>
                <a:gd name="T7" fmla="*/ 199 h 275"/>
                <a:gd name="T8" fmla="*/ 58 w 546"/>
                <a:gd name="T9" fmla="*/ 0 h 275"/>
                <a:gd name="T10" fmla="*/ 49 w 546"/>
                <a:gd name="T11" fmla="*/ 0 h 275"/>
                <a:gd name="T12" fmla="*/ 0 w 546"/>
                <a:gd name="T13" fmla="*/ 4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275">
                  <a:moveTo>
                    <a:pt x="0" y="49"/>
                  </a:moveTo>
                  <a:cubicBezTo>
                    <a:pt x="152" y="185"/>
                    <a:pt x="343" y="264"/>
                    <a:pt x="546" y="275"/>
                  </a:cubicBezTo>
                  <a:cubicBezTo>
                    <a:pt x="537" y="264"/>
                    <a:pt x="532" y="250"/>
                    <a:pt x="532" y="235"/>
                  </a:cubicBezTo>
                  <a:cubicBezTo>
                    <a:pt x="532" y="222"/>
                    <a:pt x="536" y="210"/>
                    <a:pt x="543" y="199"/>
                  </a:cubicBezTo>
                  <a:cubicBezTo>
                    <a:pt x="358" y="188"/>
                    <a:pt x="189" y="115"/>
                    <a:pt x="5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25"/>
                    <a:pt x="24" y="44"/>
                    <a:pt x="0" y="4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1355064" y="2659315"/>
              <a:ext cx="2365375" cy="2365375"/>
            </a:xfrm>
            <a:custGeom>
              <a:avLst/>
              <a:gdLst>
                <a:gd name="T0" fmla="*/ 596 w 1193"/>
                <a:gd name="T1" fmla="*/ 0 h 1194"/>
                <a:gd name="T2" fmla="*/ 0 w 1193"/>
                <a:gd name="T3" fmla="*/ 597 h 1194"/>
                <a:gd name="T4" fmla="*/ 596 w 1193"/>
                <a:gd name="T5" fmla="*/ 1194 h 1194"/>
                <a:gd name="T6" fmla="*/ 1193 w 1193"/>
                <a:gd name="T7" fmla="*/ 597 h 1194"/>
                <a:gd name="T8" fmla="*/ 596 w 1193"/>
                <a:gd name="T9" fmla="*/ 0 h 1194"/>
                <a:gd name="T10" fmla="*/ 596 w 1193"/>
                <a:gd name="T11" fmla="*/ 1109 h 1194"/>
                <a:gd name="T12" fmla="*/ 85 w 1193"/>
                <a:gd name="T13" fmla="*/ 597 h 1194"/>
                <a:gd name="T14" fmla="*/ 596 w 1193"/>
                <a:gd name="T15" fmla="*/ 85 h 1194"/>
                <a:gd name="T16" fmla="*/ 1108 w 1193"/>
                <a:gd name="T17" fmla="*/ 597 h 1194"/>
                <a:gd name="T18" fmla="*/ 596 w 1193"/>
                <a:gd name="T19" fmla="*/ 110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3" h="1194">
                  <a:moveTo>
                    <a:pt x="596" y="0"/>
                  </a:moveTo>
                  <a:cubicBezTo>
                    <a:pt x="267" y="0"/>
                    <a:pt x="0" y="268"/>
                    <a:pt x="0" y="597"/>
                  </a:cubicBezTo>
                  <a:cubicBezTo>
                    <a:pt x="0" y="926"/>
                    <a:pt x="267" y="1194"/>
                    <a:pt x="596" y="1194"/>
                  </a:cubicBezTo>
                  <a:cubicBezTo>
                    <a:pt x="925" y="1194"/>
                    <a:pt x="1193" y="926"/>
                    <a:pt x="1193" y="597"/>
                  </a:cubicBezTo>
                  <a:cubicBezTo>
                    <a:pt x="1193" y="268"/>
                    <a:pt x="925" y="0"/>
                    <a:pt x="596" y="0"/>
                  </a:cubicBezTo>
                  <a:moveTo>
                    <a:pt x="596" y="1109"/>
                  </a:moveTo>
                  <a:cubicBezTo>
                    <a:pt x="314" y="1109"/>
                    <a:pt x="85" y="879"/>
                    <a:pt x="85" y="597"/>
                  </a:cubicBezTo>
                  <a:cubicBezTo>
                    <a:pt x="85" y="315"/>
                    <a:pt x="314" y="85"/>
                    <a:pt x="596" y="85"/>
                  </a:cubicBezTo>
                  <a:cubicBezTo>
                    <a:pt x="879" y="85"/>
                    <a:pt x="1108" y="315"/>
                    <a:pt x="1108" y="597"/>
                  </a:cubicBezTo>
                  <a:cubicBezTo>
                    <a:pt x="1108" y="879"/>
                    <a:pt x="879" y="1109"/>
                    <a:pt x="596" y="1109"/>
                  </a:cubicBezTo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1693202" y="2997452"/>
              <a:ext cx="1690688" cy="1690688"/>
            </a:xfrm>
            <a:custGeom>
              <a:avLst/>
              <a:gdLst>
                <a:gd name="T0" fmla="*/ 426 w 853"/>
                <a:gd name="T1" fmla="*/ 0 h 854"/>
                <a:gd name="T2" fmla="*/ 0 w 853"/>
                <a:gd name="T3" fmla="*/ 427 h 854"/>
                <a:gd name="T4" fmla="*/ 426 w 853"/>
                <a:gd name="T5" fmla="*/ 854 h 854"/>
                <a:gd name="T6" fmla="*/ 853 w 853"/>
                <a:gd name="T7" fmla="*/ 427 h 854"/>
                <a:gd name="T8" fmla="*/ 426 w 853"/>
                <a:gd name="T9" fmla="*/ 0 h 854"/>
                <a:gd name="T10" fmla="*/ 426 w 853"/>
                <a:gd name="T11" fmla="*/ 768 h 854"/>
                <a:gd name="T12" fmla="*/ 85 w 853"/>
                <a:gd name="T13" fmla="*/ 427 h 854"/>
                <a:gd name="T14" fmla="*/ 426 w 853"/>
                <a:gd name="T15" fmla="*/ 86 h 854"/>
                <a:gd name="T16" fmla="*/ 768 w 853"/>
                <a:gd name="T17" fmla="*/ 427 h 854"/>
                <a:gd name="T18" fmla="*/ 426 w 853"/>
                <a:gd name="T19" fmla="*/ 768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3" h="854">
                  <a:moveTo>
                    <a:pt x="426" y="0"/>
                  </a:moveTo>
                  <a:cubicBezTo>
                    <a:pt x="191" y="0"/>
                    <a:pt x="0" y="192"/>
                    <a:pt x="0" y="427"/>
                  </a:cubicBezTo>
                  <a:cubicBezTo>
                    <a:pt x="0" y="662"/>
                    <a:pt x="191" y="854"/>
                    <a:pt x="426" y="854"/>
                  </a:cubicBezTo>
                  <a:cubicBezTo>
                    <a:pt x="662" y="854"/>
                    <a:pt x="853" y="662"/>
                    <a:pt x="853" y="427"/>
                  </a:cubicBezTo>
                  <a:cubicBezTo>
                    <a:pt x="853" y="192"/>
                    <a:pt x="662" y="0"/>
                    <a:pt x="426" y="0"/>
                  </a:cubicBezTo>
                  <a:moveTo>
                    <a:pt x="426" y="768"/>
                  </a:moveTo>
                  <a:cubicBezTo>
                    <a:pt x="238" y="768"/>
                    <a:pt x="85" y="615"/>
                    <a:pt x="85" y="427"/>
                  </a:cubicBezTo>
                  <a:cubicBezTo>
                    <a:pt x="85" y="239"/>
                    <a:pt x="238" y="86"/>
                    <a:pt x="426" y="86"/>
                  </a:cubicBezTo>
                  <a:cubicBezTo>
                    <a:pt x="615" y="86"/>
                    <a:pt x="768" y="239"/>
                    <a:pt x="768" y="427"/>
                  </a:cubicBezTo>
                  <a:cubicBezTo>
                    <a:pt x="768" y="615"/>
                    <a:pt x="615" y="768"/>
                    <a:pt x="426" y="768"/>
                  </a:cubicBezTo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2029752" y="3335590"/>
              <a:ext cx="1016000" cy="1014413"/>
            </a:xfrm>
            <a:custGeom>
              <a:avLst/>
              <a:gdLst>
                <a:gd name="T0" fmla="*/ 256 w 513"/>
                <a:gd name="T1" fmla="*/ 0 h 512"/>
                <a:gd name="T2" fmla="*/ 0 w 513"/>
                <a:gd name="T3" fmla="*/ 256 h 512"/>
                <a:gd name="T4" fmla="*/ 256 w 513"/>
                <a:gd name="T5" fmla="*/ 512 h 512"/>
                <a:gd name="T6" fmla="*/ 513 w 513"/>
                <a:gd name="T7" fmla="*/ 256 h 512"/>
                <a:gd name="T8" fmla="*/ 256 w 513"/>
                <a:gd name="T9" fmla="*/ 0 h 512"/>
                <a:gd name="T10" fmla="*/ 256 w 513"/>
                <a:gd name="T11" fmla="*/ 427 h 512"/>
                <a:gd name="T12" fmla="*/ 85 w 513"/>
                <a:gd name="T13" fmla="*/ 256 h 512"/>
                <a:gd name="T14" fmla="*/ 256 w 513"/>
                <a:gd name="T15" fmla="*/ 85 h 512"/>
                <a:gd name="T16" fmla="*/ 428 w 513"/>
                <a:gd name="T17" fmla="*/ 256 h 512"/>
                <a:gd name="T18" fmla="*/ 256 w 513"/>
                <a:gd name="T19" fmla="*/ 42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3" h="512">
                  <a:moveTo>
                    <a:pt x="256" y="0"/>
                  </a:moveTo>
                  <a:cubicBezTo>
                    <a:pt x="115" y="0"/>
                    <a:pt x="0" y="115"/>
                    <a:pt x="0" y="256"/>
                  </a:cubicBezTo>
                  <a:cubicBezTo>
                    <a:pt x="0" y="397"/>
                    <a:pt x="115" y="512"/>
                    <a:pt x="256" y="512"/>
                  </a:cubicBezTo>
                  <a:cubicBezTo>
                    <a:pt x="398" y="512"/>
                    <a:pt x="513" y="397"/>
                    <a:pt x="513" y="256"/>
                  </a:cubicBezTo>
                  <a:cubicBezTo>
                    <a:pt x="513" y="115"/>
                    <a:pt x="398" y="0"/>
                    <a:pt x="256" y="0"/>
                  </a:cubicBezTo>
                  <a:moveTo>
                    <a:pt x="256" y="427"/>
                  </a:moveTo>
                  <a:cubicBezTo>
                    <a:pt x="162" y="427"/>
                    <a:pt x="85" y="350"/>
                    <a:pt x="85" y="256"/>
                  </a:cubicBezTo>
                  <a:cubicBezTo>
                    <a:pt x="85" y="162"/>
                    <a:pt x="162" y="85"/>
                    <a:pt x="256" y="85"/>
                  </a:cubicBezTo>
                  <a:cubicBezTo>
                    <a:pt x="351" y="85"/>
                    <a:pt x="428" y="162"/>
                    <a:pt x="428" y="256"/>
                  </a:cubicBezTo>
                  <a:cubicBezTo>
                    <a:pt x="428" y="350"/>
                    <a:pt x="351" y="427"/>
                    <a:pt x="256" y="427"/>
                  </a:cubicBezTo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2366302" y="3672140"/>
              <a:ext cx="342900" cy="341313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1358239" y="2864102"/>
              <a:ext cx="1204913" cy="1004888"/>
            </a:xfrm>
            <a:custGeom>
              <a:avLst/>
              <a:gdLst>
                <a:gd name="T0" fmla="*/ 606 w 608"/>
                <a:gd name="T1" fmla="*/ 480 h 507"/>
                <a:gd name="T2" fmla="*/ 30 w 608"/>
                <a:gd name="T3" fmla="*/ 6 h 507"/>
                <a:gd name="T4" fmla="*/ 6 w 608"/>
                <a:gd name="T5" fmla="*/ 8 h 507"/>
                <a:gd name="T6" fmla="*/ 8 w 608"/>
                <a:gd name="T7" fmla="*/ 32 h 507"/>
                <a:gd name="T8" fmla="*/ 584 w 608"/>
                <a:gd name="T9" fmla="*/ 507 h 507"/>
                <a:gd name="T10" fmla="*/ 601 w 608"/>
                <a:gd name="T11" fmla="*/ 497 h 507"/>
                <a:gd name="T12" fmla="*/ 606 w 608"/>
                <a:gd name="T13" fmla="*/ 48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507">
                  <a:moveTo>
                    <a:pt x="606" y="480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2" y="1"/>
                    <a:pt x="6" y="8"/>
                  </a:cubicBezTo>
                  <a:cubicBezTo>
                    <a:pt x="0" y="16"/>
                    <a:pt x="1" y="26"/>
                    <a:pt x="8" y="32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94" y="506"/>
                    <a:pt x="601" y="497"/>
                  </a:cubicBezTo>
                  <a:cubicBezTo>
                    <a:pt x="608" y="488"/>
                    <a:pt x="606" y="480"/>
                    <a:pt x="606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9"/>
            <p:cNvSpPr>
              <a:spLocks/>
            </p:cNvSpPr>
            <p:nvPr/>
          </p:nvSpPr>
          <p:spPr bwMode="auto">
            <a:xfrm>
              <a:off x="1105827" y="2930777"/>
              <a:ext cx="542925" cy="274638"/>
            </a:xfrm>
            <a:custGeom>
              <a:avLst/>
              <a:gdLst>
                <a:gd name="T0" fmla="*/ 0 w 342"/>
                <a:gd name="T1" fmla="*/ 8 h 173"/>
                <a:gd name="T2" fmla="*/ 171 w 342"/>
                <a:gd name="T3" fmla="*/ 0 h 173"/>
                <a:gd name="T4" fmla="*/ 342 w 342"/>
                <a:gd name="T5" fmla="*/ 140 h 173"/>
                <a:gd name="T6" fmla="*/ 265 w 342"/>
                <a:gd name="T7" fmla="*/ 173 h 173"/>
                <a:gd name="T8" fmla="*/ 0 w 342"/>
                <a:gd name="T9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173">
                  <a:moveTo>
                    <a:pt x="0" y="8"/>
                  </a:moveTo>
                  <a:lnTo>
                    <a:pt x="171" y="0"/>
                  </a:lnTo>
                  <a:lnTo>
                    <a:pt x="342" y="140"/>
                  </a:lnTo>
                  <a:lnTo>
                    <a:pt x="265" y="17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1378877" y="2610102"/>
              <a:ext cx="339725" cy="488950"/>
            </a:xfrm>
            <a:custGeom>
              <a:avLst/>
              <a:gdLst>
                <a:gd name="T0" fmla="*/ 0 w 214"/>
                <a:gd name="T1" fmla="*/ 0 h 308"/>
                <a:gd name="T2" fmla="*/ 27 w 214"/>
                <a:gd name="T3" fmla="*/ 169 h 308"/>
                <a:gd name="T4" fmla="*/ 198 w 214"/>
                <a:gd name="T5" fmla="*/ 308 h 308"/>
                <a:gd name="T6" fmla="*/ 214 w 214"/>
                <a:gd name="T7" fmla="*/ 226 h 308"/>
                <a:gd name="T8" fmla="*/ 0 w 21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308">
                  <a:moveTo>
                    <a:pt x="0" y="0"/>
                  </a:moveTo>
                  <a:lnTo>
                    <a:pt x="27" y="169"/>
                  </a:lnTo>
                  <a:lnTo>
                    <a:pt x="198" y="308"/>
                  </a:lnTo>
                  <a:lnTo>
                    <a:pt x="214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375856" y="1973605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574072" y="2488817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055402" y="3657874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570898" y="4876016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75856" y="5356104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91990" y="3657874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99088" y="4867210"/>
              <a:ext cx="365760" cy="365760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2673" y="1670442"/>
            <a:ext cx="6420614" cy="624302"/>
            <a:chOff x="626778" y="1819677"/>
            <a:chExt cx="6420614" cy="624302"/>
          </a:xfrm>
        </p:grpSpPr>
        <p:grpSp>
          <p:nvGrpSpPr>
            <p:cNvPr id="28" name="Group 27"/>
            <p:cNvGrpSpPr/>
            <p:nvPr/>
          </p:nvGrpSpPr>
          <p:grpSpPr>
            <a:xfrm>
              <a:off x="626778" y="1819677"/>
              <a:ext cx="6420614" cy="624302"/>
              <a:chOff x="626778" y="1819677"/>
              <a:chExt cx="6420614" cy="624302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626778" y="183928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76743" y="1819677"/>
                <a:ext cx="5670649" cy="501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Giải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quyết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vấn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đề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về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môi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trường</a:t>
                </a:r>
                <a:endParaRPr lang="en-AU" sz="28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</p:grpSp>
        <p:sp>
          <p:nvSpPr>
            <p:cNvPr id="29" name="Shape 2540"/>
            <p:cNvSpPr/>
            <p:nvPr/>
          </p:nvSpPr>
          <p:spPr>
            <a:xfrm>
              <a:off x="789460" y="2027539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42445" y="2638749"/>
            <a:ext cx="3658961" cy="604695"/>
            <a:chOff x="4698371" y="1819574"/>
            <a:chExt cx="3658961" cy="604695"/>
          </a:xfrm>
        </p:grpSpPr>
        <p:grpSp>
          <p:nvGrpSpPr>
            <p:cNvPr id="34" name="Group 33"/>
            <p:cNvGrpSpPr/>
            <p:nvPr/>
          </p:nvGrpSpPr>
          <p:grpSpPr>
            <a:xfrm>
              <a:off x="4698371" y="1819574"/>
              <a:ext cx="3658961" cy="604695"/>
              <a:chOff x="4698371" y="1819574"/>
              <a:chExt cx="3658961" cy="604695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4698371" y="18195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448335" y="1870986"/>
                <a:ext cx="2908997" cy="501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Tính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nhân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đạo</a:t>
                </a:r>
                <a:endParaRPr lang="en-AU" sz="28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</p:grpSp>
        <p:sp>
          <p:nvSpPr>
            <p:cNvPr id="35" name="Shape 2540"/>
            <p:cNvSpPr/>
            <p:nvPr/>
          </p:nvSpPr>
          <p:spPr>
            <a:xfrm>
              <a:off x="4861054" y="1996036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37851" y="3665971"/>
            <a:ext cx="4481082" cy="604695"/>
            <a:chOff x="626777" y="3940087"/>
            <a:chExt cx="4481084" cy="604695"/>
          </a:xfrm>
        </p:grpSpPr>
        <p:grpSp>
          <p:nvGrpSpPr>
            <p:cNvPr id="40" name="Group 39"/>
            <p:cNvGrpSpPr/>
            <p:nvPr/>
          </p:nvGrpSpPr>
          <p:grpSpPr>
            <a:xfrm>
              <a:off x="626777" y="3940087"/>
              <a:ext cx="4481084" cy="604695"/>
              <a:chOff x="626777" y="3940087"/>
              <a:chExt cx="4481084" cy="60469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26777" y="394008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76743" y="3991499"/>
                <a:ext cx="3731118" cy="501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Nền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kinh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tế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chia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sẻ</a:t>
                </a:r>
                <a:endParaRPr lang="en-AU" sz="2800" b="1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</p:grpSp>
        <p:sp>
          <p:nvSpPr>
            <p:cNvPr id="41" name="Shape 2540"/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CE8B008-5B71-41EF-84C0-BC5A6007803D}"/>
              </a:ext>
            </a:extLst>
          </p:cNvPr>
          <p:cNvSpPr/>
          <p:nvPr/>
        </p:nvSpPr>
        <p:spPr>
          <a:xfrm>
            <a:off x="10882064" y="431037"/>
            <a:ext cx="851768" cy="79781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A drawing of a person&#10;&#10;Description automatically generated">
            <a:extLst>
              <a:ext uri="{FF2B5EF4-FFF2-40B4-BE49-F238E27FC236}">
                <a16:creationId xmlns:a16="http://schemas.microsoft.com/office/drawing/2014/main" id="{30306E4A-EEF4-4802-A42F-39E253101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36" y="431035"/>
            <a:ext cx="718265" cy="69936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4C67FAC-200D-444E-88FB-3F24F279D552}"/>
              </a:ext>
            </a:extLst>
          </p:cNvPr>
          <p:cNvGrpSpPr/>
          <p:nvPr/>
        </p:nvGrpSpPr>
        <p:grpSpPr>
          <a:xfrm>
            <a:off x="1039628" y="4762375"/>
            <a:ext cx="4481082" cy="604695"/>
            <a:chOff x="626777" y="3940087"/>
            <a:chExt cx="4481084" cy="6046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A5AA1AD-5CC9-4FBE-8280-0CD989446E30}"/>
                </a:ext>
              </a:extLst>
            </p:cNvPr>
            <p:cNvGrpSpPr/>
            <p:nvPr/>
          </p:nvGrpSpPr>
          <p:grpSpPr>
            <a:xfrm>
              <a:off x="626777" y="3940087"/>
              <a:ext cx="4481084" cy="604695"/>
              <a:chOff x="626777" y="3940087"/>
              <a:chExt cx="4481084" cy="604695"/>
            </a:xfrm>
          </p:grpSpPr>
          <p:sp>
            <p:nvSpPr>
              <p:cNvPr id="50" name="Rounded Rectangle 41">
                <a:extLst>
                  <a:ext uri="{FF2B5EF4-FFF2-40B4-BE49-F238E27FC236}">
                    <a16:creationId xmlns:a16="http://schemas.microsoft.com/office/drawing/2014/main" id="{A4860CB5-6DDC-4F7E-B30A-1A45174F43F5}"/>
                  </a:ext>
                </a:extLst>
              </p:cNvPr>
              <p:cNvSpPr/>
              <p:nvPr/>
            </p:nvSpPr>
            <p:spPr>
              <a:xfrm>
                <a:off x="626777" y="394008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EDC701-15D5-4213-8130-0D9CD0BFBC32}"/>
                  </a:ext>
                </a:extLst>
              </p:cNvPr>
              <p:cNvSpPr txBox="1"/>
              <p:nvPr/>
            </p:nvSpPr>
            <p:spPr>
              <a:xfrm>
                <a:off x="1376743" y="3991499"/>
                <a:ext cx="3731118" cy="501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Áp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</a:t>
                </a:r>
                <a:r>
                  <a:rPr lang="en-AU" sz="2800" b="1" dirty="0" err="1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dụng</a:t>
                </a:r>
                <a:r>
                  <a:rPr lang="en-AU" sz="2800" b="1" dirty="0"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rPr>
                  <a:t> AI</a:t>
                </a:r>
              </a:p>
            </p:txBody>
          </p:sp>
        </p:grpSp>
        <p:sp>
          <p:nvSpPr>
            <p:cNvPr id="49" name="Shape 2540">
              <a:extLst>
                <a:ext uri="{FF2B5EF4-FFF2-40B4-BE49-F238E27FC236}">
                  <a16:creationId xmlns:a16="http://schemas.microsoft.com/office/drawing/2014/main" id="{6D2135CF-7161-4325-8E7C-41CE49E3AEC1}"/>
                </a:ext>
              </a:extLst>
            </p:cNvPr>
            <p:cNvSpPr/>
            <p:nvPr/>
          </p:nvSpPr>
          <p:spPr>
            <a:xfrm>
              <a:off x="784485" y="411655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58560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Rectangle 19"/>
          <p:cNvSpPr/>
          <p:nvPr/>
        </p:nvSpPr>
        <p:spPr>
          <a:xfrm>
            <a:off x="0" y="-2516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Shape 1121"/>
          <p:cNvSpPr/>
          <p:nvPr/>
        </p:nvSpPr>
        <p:spPr>
          <a:xfrm>
            <a:off x="2033515" y="4505365"/>
            <a:ext cx="8124979" cy="952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Cảm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ơn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mọi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người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xem</a:t>
            </a: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EA3530-993E-4E58-A618-D6239DD331DE}"/>
              </a:ext>
            </a:extLst>
          </p:cNvPr>
          <p:cNvSpPr/>
          <p:nvPr/>
        </p:nvSpPr>
        <p:spPr>
          <a:xfrm>
            <a:off x="649306" y="879569"/>
            <a:ext cx="1655167" cy="16551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F18E30-CB87-43C3-A842-404A3E657FB9}"/>
              </a:ext>
            </a:extLst>
          </p:cNvPr>
          <p:cNvSpPr/>
          <p:nvPr/>
        </p:nvSpPr>
        <p:spPr>
          <a:xfrm>
            <a:off x="5278344" y="875249"/>
            <a:ext cx="1655167" cy="165516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84E8C1-BB10-48DF-8E62-50EC5D609A15}"/>
              </a:ext>
            </a:extLst>
          </p:cNvPr>
          <p:cNvSpPr/>
          <p:nvPr/>
        </p:nvSpPr>
        <p:spPr>
          <a:xfrm>
            <a:off x="2912748" y="879569"/>
            <a:ext cx="1655167" cy="165516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515D7B-3883-49B0-86A7-1747598CAA8B}"/>
              </a:ext>
            </a:extLst>
          </p:cNvPr>
          <p:cNvSpPr/>
          <p:nvPr/>
        </p:nvSpPr>
        <p:spPr>
          <a:xfrm>
            <a:off x="7516854" y="879569"/>
            <a:ext cx="1655167" cy="165516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8FA5F9-724F-4121-B0D6-7E2907026F79}"/>
              </a:ext>
            </a:extLst>
          </p:cNvPr>
          <p:cNvSpPr/>
          <p:nvPr/>
        </p:nvSpPr>
        <p:spPr>
          <a:xfrm>
            <a:off x="9792321" y="875250"/>
            <a:ext cx="1655167" cy="1655167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2056F-B22D-40CF-83E7-0D4D58A16EC4}"/>
              </a:ext>
            </a:extLst>
          </p:cNvPr>
          <p:cNvSpPr/>
          <p:nvPr/>
        </p:nvSpPr>
        <p:spPr>
          <a:xfrm>
            <a:off x="379504" y="2758416"/>
            <a:ext cx="2189527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Nguyễn Thị </a:t>
            </a:r>
            <a:r>
              <a:rPr lang="en-US" dirty="0" err="1"/>
              <a:t>Bích</a:t>
            </a:r>
            <a:r>
              <a:rPr lang="en-US" dirty="0"/>
              <a:t> </a:t>
            </a:r>
            <a:r>
              <a:rPr lang="en-US" dirty="0" err="1"/>
              <a:t>Vân</a:t>
            </a:r>
            <a:endParaRPr lang="en-US" dirty="0"/>
          </a:p>
          <a:p>
            <a:pPr algn="ctr"/>
            <a:r>
              <a:rPr lang="en-US" dirty="0"/>
              <a:t>UI/UX Designer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CB35BB-35E5-4141-90DB-489B07F4792F}"/>
              </a:ext>
            </a:extLst>
          </p:cNvPr>
          <p:cNvSpPr/>
          <p:nvPr/>
        </p:nvSpPr>
        <p:spPr>
          <a:xfrm>
            <a:off x="2518484" y="2756853"/>
            <a:ext cx="2443697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Nguyễn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Tâm</a:t>
            </a:r>
            <a:endParaRPr lang="en-US" dirty="0"/>
          </a:p>
          <a:p>
            <a:pPr algn="ctr"/>
            <a:r>
              <a:rPr lang="en-US" dirty="0"/>
              <a:t>Full-stack Developer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DD5588-D610-4EA3-B798-27B63FAE0495}"/>
              </a:ext>
            </a:extLst>
          </p:cNvPr>
          <p:cNvSpPr/>
          <p:nvPr/>
        </p:nvSpPr>
        <p:spPr>
          <a:xfrm>
            <a:off x="9439202" y="2776989"/>
            <a:ext cx="2361407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Trần Nguyễn Huế Như</a:t>
            </a:r>
          </a:p>
          <a:p>
            <a:pPr algn="ctr"/>
            <a:r>
              <a:rPr lang="en-US" dirty="0"/>
              <a:t>Product Manager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6C8EE-FCDD-4ED8-A90B-6301A7073969}"/>
              </a:ext>
            </a:extLst>
          </p:cNvPr>
          <p:cNvSpPr/>
          <p:nvPr/>
        </p:nvSpPr>
        <p:spPr>
          <a:xfrm>
            <a:off x="7335342" y="2783289"/>
            <a:ext cx="2189527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Ngô</a:t>
            </a:r>
            <a:r>
              <a:rPr lang="en-US" dirty="0"/>
              <a:t> Lê </a:t>
            </a:r>
            <a:r>
              <a:rPr lang="en-US" dirty="0" err="1"/>
              <a:t>Phương</a:t>
            </a:r>
            <a:r>
              <a:rPr lang="en-US" dirty="0"/>
              <a:t> Trinh</a:t>
            </a:r>
          </a:p>
          <a:p>
            <a:pPr algn="ctr"/>
            <a:r>
              <a:rPr lang="en-US" dirty="0"/>
              <a:t>AI Engineer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AA336C-E2E0-4520-B1A0-DFBAD3B4404A}"/>
              </a:ext>
            </a:extLst>
          </p:cNvPr>
          <p:cNvSpPr/>
          <p:nvPr/>
        </p:nvSpPr>
        <p:spPr>
          <a:xfrm>
            <a:off x="4899577" y="2756853"/>
            <a:ext cx="2412702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Minh Thy</a:t>
            </a:r>
          </a:p>
          <a:p>
            <a:pPr algn="ctr"/>
            <a:r>
              <a:rPr lang="en-US" dirty="0"/>
              <a:t>Front-end Developer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BAAB30-940B-4190-874E-F65CBAF81AF6}"/>
              </a:ext>
            </a:extLst>
          </p:cNvPr>
          <p:cNvCxnSpPr/>
          <p:nvPr/>
        </p:nvCxnSpPr>
        <p:spPr>
          <a:xfrm>
            <a:off x="2518484" y="2776988"/>
            <a:ext cx="0" cy="72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0EF4EC-C1B0-4997-B66B-C6A37A140C71}"/>
              </a:ext>
            </a:extLst>
          </p:cNvPr>
          <p:cNvCxnSpPr>
            <a:cxnSpLocks/>
          </p:cNvCxnSpPr>
          <p:nvPr/>
        </p:nvCxnSpPr>
        <p:spPr>
          <a:xfrm>
            <a:off x="4899577" y="2756852"/>
            <a:ext cx="0" cy="72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74D095-95BE-4C59-BF41-2EF55932E793}"/>
              </a:ext>
            </a:extLst>
          </p:cNvPr>
          <p:cNvCxnSpPr>
            <a:cxnSpLocks/>
          </p:cNvCxnSpPr>
          <p:nvPr/>
        </p:nvCxnSpPr>
        <p:spPr>
          <a:xfrm>
            <a:off x="7312279" y="2756852"/>
            <a:ext cx="0" cy="72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18D2DF-75E1-4AA2-929E-92E758528462}"/>
              </a:ext>
            </a:extLst>
          </p:cNvPr>
          <p:cNvCxnSpPr>
            <a:cxnSpLocks/>
          </p:cNvCxnSpPr>
          <p:nvPr/>
        </p:nvCxnSpPr>
        <p:spPr>
          <a:xfrm>
            <a:off x="9524870" y="2756852"/>
            <a:ext cx="0" cy="72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30180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7-Green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A5C855"/>
      </a:accent1>
      <a:accent2>
        <a:srgbClr val="8CB139"/>
      </a:accent2>
      <a:accent3>
        <a:srgbClr val="7E9F33"/>
      </a:accent3>
      <a:accent4>
        <a:srgbClr val="697D91"/>
      </a:accent4>
      <a:accent5>
        <a:srgbClr val="505F6E"/>
      </a:accent5>
      <a:accent6>
        <a:srgbClr val="374B55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C - Color Light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9CCC65"/>
      </a:accent1>
      <a:accent2>
        <a:srgbClr val="8BC34A"/>
      </a:accent2>
      <a:accent3>
        <a:srgbClr val="7CB342"/>
      </a:accent3>
      <a:accent4>
        <a:srgbClr val="689F38"/>
      </a:accent4>
      <a:accent5>
        <a:srgbClr val="558B2F"/>
      </a:accent5>
      <a:accent6>
        <a:srgbClr val="33691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193</Words>
  <Application>Microsoft Office PowerPoint</Application>
  <PresentationFormat>Widescreen</PresentationFormat>
  <Paragraphs>37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Arial</vt:lpstr>
      <vt:lpstr>Calibri</vt:lpstr>
      <vt:lpstr>Calibri Light</vt:lpstr>
      <vt:lpstr>FontAwesome</vt:lpstr>
      <vt:lpstr>Lato</vt:lpstr>
      <vt:lpstr>Lato Black</vt:lpstr>
      <vt:lpstr>Lato Light</vt:lpstr>
      <vt:lpstr>Latu Light</vt:lpstr>
      <vt:lpstr>Roboto</vt:lpstr>
      <vt:lpstr>Roboto Black</vt:lpstr>
      <vt:lpstr>Source Sans Pro</vt:lpstr>
      <vt:lpstr>Source Sans Pro Light</vt:lpstr>
      <vt:lpstr>Office Theme</vt:lpstr>
      <vt:lpstr>1_Office Theme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 Tran</dc:creator>
  <cp:lastModifiedBy>Nhu Tran</cp:lastModifiedBy>
  <cp:revision>2</cp:revision>
  <dcterms:created xsi:type="dcterms:W3CDTF">2020-07-18T11:24:35Z</dcterms:created>
  <dcterms:modified xsi:type="dcterms:W3CDTF">2020-07-19T05:17:30Z</dcterms:modified>
</cp:coreProperties>
</file>